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452" r:id="rId5"/>
    <p:sldId id="465" r:id="rId6"/>
    <p:sldId id="466" r:id="rId7"/>
    <p:sldId id="456" r:id="rId8"/>
    <p:sldId id="480" r:id="rId9"/>
    <p:sldId id="467" r:id="rId10"/>
    <p:sldId id="448" r:id="rId11"/>
    <p:sldId id="468" r:id="rId12"/>
    <p:sldId id="477" r:id="rId13"/>
    <p:sldId id="458" r:id="rId14"/>
    <p:sldId id="471" r:id="rId15"/>
    <p:sldId id="470" r:id="rId16"/>
    <p:sldId id="475" r:id="rId17"/>
    <p:sldId id="418" r:id="rId18"/>
    <p:sldId id="420" r:id="rId19"/>
    <p:sldId id="421" r:id="rId20"/>
    <p:sldId id="424" r:id="rId21"/>
    <p:sldId id="425" r:id="rId22"/>
    <p:sldId id="426" r:id="rId23"/>
    <p:sldId id="474" r:id="rId24"/>
    <p:sldId id="397" r:id="rId25"/>
    <p:sldId id="438" r:id="rId26"/>
    <p:sldId id="440" r:id="rId2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902">
          <p15:clr>
            <a:srgbClr val="A4A3A4"/>
          </p15:clr>
        </p15:guide>
        <p15:guide id="2" orient="horz" pos="1779" userDrawn="1">
          <p15:clr>
            <a:srgbClr val="A4A3A4"/>
          </p15:clr>
        </p15:guide>
        <p15:guide id="3" pos="3628" userDrawn="1">
          <p15:clr>
            <a:srgbClr val="A4A3A4"/>
          </p15:clr>
        </p15:guide>
        <p15:guide id="4" pos="5624">
          <p15:clr>
            <a:srgbClr val="A4A3A4"/>
          </p15:clr>
        </p15:guide>
        <p15:guide id="5" pos="26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3F"/>
    <a:srgbClr val="F4BA00"/>
    <a:srgbClr val="00BCBC"/>
    <a:srgbClr val="003F3F"/>
    <a:srgbClr val="A9CBD3"/>
    <a:srgbClr val="F68B1F"/>
    <a:srgbClr val="007596"/>
    <a:srgbClr val="00E3DE"/>
    <a:srgbClr val="B7FFFF"/>
    <a:srgbClr val="9AA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22" autoAdjust="0"/>
    <p:restoredTop sz="84615" autoAdjust="0"/>
  </p:normalViewPr>
  <p:slideViewPr>
    <p:cSldViewPr snapToGrid="0">
      <p:cViewPr varScale="1">
        <p:scale>
          <a:sx n="89" d="100"/>
          <a:sy n="89" d="100"/>
        </p:scale>
        <p:origin x="82" y="245"/>
      </p:cViewPr>
      <p:guideLst>
        <p:guide orient="horz" pos="2902"/>
        <p:guide orient="horz" pos="1779"/>
        <p:guide pos="3628"/>
        <p:guide pos="5624"/>
        <p:guide pos="26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6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3BC7F123-8835-4827-81C7-9BC195CF36F8}" type="datetime2">
              <a:rPr lang="en-US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Arial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Copyright © 2011 DataCore Software Corp. –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66DD6622-C442-4161-A4F4-3BD90475DC0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4967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E2660690-B5C7-4D92-A576-5C8216469B3D}" type="datetime2">
              <a:rPr lang="en-US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2639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Copyright © 2011 DataCore Software Corp. –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3F37B48E-5E34-457F-B966-5066F12D067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799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660690-B5C7-4D92-A576-5C8216469B3D}" type="datetime2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cs typeface="Arial" pitchFamily="-7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Wednesday, September 25, 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cs typeface="Arial" pitchFamily="-7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Copyright © 2011 DataCore Software Corp. – All Rights 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7B48E-5E34-457F-B966-5066F12D06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cs typeface="Arial" pitchFamily="-7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cs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62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4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1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5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2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6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1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05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/>
              <a:pPr>
                <a:defRPr/>
              </a:pPr>
              <a:t>Wednesday, September 25,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© 2011 DataCore Software Corp. –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70144" cy="4008094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83831" y="1530047"/>
            <a:ext cx="7376338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92412" y="2555015"/>
            <a:ext cx="7359178" cy="788313"/>
          </a:xfrm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b="0" i="0">
                <a:solidFill>
                  <a:srgbClr val="00BCBC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s-ES_tradnl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6514" y="737103"/>
            <a:ext cx="2790972" cy="532950"/>
          </a:xfrm>
          <a:prstGeom prst="rect">
            <a:avLst/>
          </a:prstGeom>
        </p:spPr>
      </p:pic>
      <p:sp>
        <p:nvSpPr>
          <p:cNvPr id="11" name="TextBox 1"/>
          <p:cNvSpPr txBox="1"/>
          <p:nvPr userDrawn="1"/>
        </p:nvSpPr>
        <p:spPr>
          <a:xfrm>
            <a:off x="3288287" y="4440365"/>
            <a:ext cx="2881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Authority on Software-Defined</a:t>
            </a:r>
            <a:r>
              <a:rPr lang="en-US" sz="12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Storage</a:t>
            </a:r>
            <a:endParaRPr lang="en-US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5650"/>
            <a:ext cx="9153141" cy="1146430"/>
          </a:xfrm>
          <a:prstGeom prst="rect">
            <a:avLst/>
          </a:prstGeom>
          <a:solidFill>
            <a:srgbClr val="002D3F"/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-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D36C-6C8B-4B6F-ADBA-D3416326D84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1824681" y="1965765"/>
            <a:ext cx="5494638" cy="1021556"/>
          </a:xfrm>
        </p:spPr>
        <p:txBody>
          <a:bodyPr/>
          <a:lstStyle>
            <a:lvl1pPr algn="ctr">
              <a:defRPr b="0" i="0">
                <a:solidFill>
                  <a:srgbClr val="002628"/>
                </a:solidFill>
                <a:latin typeface="Calibri"/>
                <a:cs typeface="Calibri"/>
              </a:defRPr>
            </a:lvl1pPr>
          </a:lstStyle>
          <a:p>
            <a:r>
              <a:rPr lang="en-US" sz="360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77056" y="3399100"/>
            <a:ext cx="1389888" cy="377825"/>
          </a:xfrm>
        </p:spPr>
        <p:txBody>
          <a:bodyPr/>
          <a:lstStyle>
            <a:lvl1pPr marL="0" indent="0" algn="ctr">
              <a:buNone/>
              <a:defRPr sz="1000">
                <a:solidFill>
                  <a:srgbClr val="00BCBC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info@datacore.com</a:t>
            </a:r>
          </a:p>
          <a:p>
            <a:pPr lvl="0"/>
            <a:r>
              <a:rPr lang="en-US" dirty="0"/>
              <a:t>www.datacore.com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2285" y="729841"/>
            <a:ext cx="2800007" cy="534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5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st Slide -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70144" cy="4008094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5650"/>
            <a:ext cx="9153141" cy="1146431"/>
          </a:xfrm>
          <a:prstGeom prst="rect">
            <a:avLst/>
          </a:prstGeom>
          <a:solidFill>
            <a:srgbClr val="002D3F"/>
          </a:solidFill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514" y="737103"/>
            <a:ext cx="2790972" cy="53295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1824681" y="1965765"/>
            <a:ext cx="5494638" cy="1021556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z="3600" dirty="0"/>
              <a:t>Questions?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462531" y="3311518"/>
            <a:ext cx="2218939" cy="377825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00BCBC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info@datacore.com</a:t>
            </a:r>
          </a:p>
          <a:p>
            <a:pPr lvl="0"/>
            <a:r>
              <a:rPr lang="en-US" dirty="0"/>
              <a:t>www.datacore.com</a:t>
            </a:r>
          </a:p>
        </p:txBody>
      </p:sp>
    </p:spTree>
    <p:extLst>
      <p:ext uri="{BB962C8B-B14F-4D97-AF65-F5344CB8AC3E}">
        <p14:creationId xmlns:p14="http://schemas.microsoft.com/office/powerpoint/2010/main" val="269554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54010" y="1205538"/>
            <a:ext cx="6235981" cy="234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3500">
                <a:solidFill>
                  <a:srgbClr val="002D3F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63362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E344-3251-4491-87FD-9E7FE3066F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8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1479" y="1211643"/>
            <a:ext cx="528342" cy="5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403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986"/>
            <a:ext cx="8210550" cy="36851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42950" indent="-285750">
              <a:buSzPct val="100000"/>
              <a:buFont typeface="Arial"/>
              <a:buChar char="•"/>
              <a:defRPr sz="2000"/>
            </a:lvl2pPr>
            <a:lvl3pPr marL="1200150" indent="-285750">
              <a:buSzPct val="100000"/>
              <a:buFont typeface="Arial"/>
              <a:buChar char="•"/>
              <a:defRPr sz="2000"/>
            </a:lvl3pPr>
            <a:lvl4pPr marL="1657350" indent="-285750">
              <a:buSzPct val="100000"/>
              <a:buFont typeface="Arial"/>
              <a:buChar char="•"/>
              <a:defRPr sz="2000"/>
            </a:lvl4pPr>
            <a:lvl5pPr marL="2114550" indent="-285750">
              <a:buSzPct val="100000"/>
              <a:buFont typeface="Arial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E344-3251-4491-87FD-9E7FE3066F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E344-3251-4491-87FD-9E7FE3066F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7500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E814-53B5-44D0-9B5D-018EDE16D01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1 Title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9869-C96F-4682-A069-BB3A4514FBA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7283" y="1104597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58283" y="1104597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 - 1 Title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9869-C96F-4682-A069-BB3A4514FBA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7283" y="2083527"/>
            <a:ext cx="4038600" cy="26996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58283" y="2083527"/>
            <a:ext cx="4038600" cy="26996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85625" y="2068941"/>
            <a:ext cx="0" cy="2448674"/>
          </a:xfrm>
          <a:prstGeom prst="line">
            <a:avLst/>
          </a:prstGeom>
          <a:ln>
            <a:solidFill>
              <a:srgbClr val="F4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1196975"/>
            <a:ext cx="8221663" cy="6810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_tradnl"/>
              <a:t>Click to edit Subtitle</a:t>
            </a:r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51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Slide - 1 Title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9869-C96F-4682-A069-BB3A4514FBA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283" y="2083527"/>
            <a:ext cx="2635013" cy="2699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alibri Light"/>
                <a:cs typeface="Calibri Light"/>
              </a:defRPr>
            </a:lvl1pPr>
            <a:lvl2pPr marL="742950" indent="-285750" algn="l">
              <a:buFont typeface="Arial"/>
              <a:buChar char="•"/>
              <a:defRPr sz="1600"/>
            </a:lvl2pPr>
            <a:lvl3pPr algn="ctr"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TITLE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023634" y="2083527"/>
            <a:ext cx="2635013" cy="2699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alibri Light"/>
                <a:cs typeface="Calibri Light"/>
              </a:defRPr>
            </a:lvl1pPr>
            <a:lvl2pPr marL="742950" indent="-285750" algn="l">
              <a:buFont typeface="Arial"/>
              <a:buChar char="•"/>
              <a:defRPr sz="1600"/>
            </a:lvl2pPr>
            <a:lvl3pPr algn="ctr"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3252074" y="2083527"/>
            <a:ext cx="2635013" cy="2699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alibri Light"/>
                <a:cs typeface="Calibri Light"/>
              </a:defRPr>
            </a:lvl1pPr>
            <a:lvl2pPr marL="742950" indent="-285750" algn="l">
              <a:buFont typeface="Arial"/>
              <a:buChar char="•"/>
              <a:defRPr sz="1600"/>
            </a:lvl2pPr>
            <a:lvl3pPr algn="ctr"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177124" y="2068941"/>
            <a:ext cx="0" cy="2143745"/>
          </a:xfrm>
          <a:prstGeom prst="line">
            <a:avLst/>
          </a:prstGeom>
          <a:ln>
            <a:solidFill>
              <a:srgbClr val="F4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5961484" y="2068941"/>
            <a:ext cx="0" cy="2143745"/>
          </a:xfrm>
          <a:prstGeom prst="line">
            <a:avLst/>
          </a:prstGeom>
          <a:ln>
            <a:solidFill>
              <a:srgbClr val="F4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1196975"/>
            <a:ext cx="8221663" cy="6810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_tradnl"/>
              <a:t>Click to edit Subtitle</a:t>
            </a:r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40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2 Colum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1013" y="0"/>
            <a:ext cx="4040188" cy="10318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lang="en-US" sz="2400" b="0" i="0" kern="1200" dirty="0" smtClean="0">
                <a:solidFill>
                  <a:srgbClr val="00BCBC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582" y="0"/>
            <a:ext cx="4041775" cy="10318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lang="en-US" sz="2400" b="0" i="0" kern="1200" dirty="0" smtClean="0">
                <a:solidFill>
                  <a:srgbClr val="00BCBC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EF8A8-18FD-41A7-8F3E-3DB5FDE87F2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67283" y="1031843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58283" y="1031843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"/>
          <p:cNvSpPr/>
          <p:nvPr userDrawn="1"/>
        </p:nvSpPr>
        <p:spPr>
          <a:xfrm>
            <a:off x="0" y="4891420"/>
            <a:ext cx="9144000" cy="252079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02" y="4896306"/>
            <a:ext cx="1973596" cy="247193"/>
          </a:xfrm>
          <a:prstGeom prst="rect">
            <a:avLst/>
          </a:prstGeom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9946" y="1091371"/>
            <a:ext cx="8230973" cy="370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 bwMode="auto">
          <a:xfrm>
            <a:off x="112368" y="4930089"/>
            <a:ext cx="3543087" cy="17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defRPr/>
            </a:pPr>
            <a:r>
              <a:rPr lang="en-US" sz="500" noProof="0" dirty="0">
                <a:solidFill>
                  <a:srgbClr val="00BCBC"/>
                </a:solidFill>
                <a:latin typeface="Century Gothic"/>
                <a:cs typeface="Century Gothic"/>
              </a:rPr>
              <a:t>Copyright © </a:t>
            </a:r>
            <a:r>
              <a:rPr lang="en-US" sz="500" noProof="0" dirty="0" smtClean="0">
                <a:solidFill>
                  <a:srgbClr val="00BCBC"/>
                </a:solidFill>
                <a:latin typeface="Century Gothic"/>
                <a:cs typeface="Century Gothic"/>
              </a:rPr>
              <a:t>2019 </a:t>
            </a:r>
            <a:r>
              <a:rPr lang="en-US" sz="500" noProof="0" dirty="0">
                <a:solidFill>
                  <a:srgbClr val="00BCBC"/>
                </a:solidFill>
                <a:latin typeface="Century Gothic"/>
                <a:cs typeface="Century Gothic"/>
              </a:rPr>
              <a:t>DataCore Software Corp. – All Rights Reserved.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7325" y="4922173"/>
            <a:ext cx="1905000" cy="15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>
              <a:defRPr/>
            </a:pPr>
            <a:fld id="{992F9679-0466-4B45-903C-6A8B75B5D3D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78575" y="4951489"/>
            <a:ext cx="674095" cy="128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66" r:id="rId4"/>
    <p:sldLayoutId id="2147483654" r:id="rId5"/>
    <p:sldLayoutId id="2147483650" r:id="rId6"/>
    <p:sldLayoutId id="2147483664" r:id="rId7"/>
    <p:sldLayoutId id="2147483665" r:id="rId8"/>
    <p:sldLayoutId id="2147483656" r:id="rId9"/>
    <p:sldLayoutId id="2147483660" r:id="rId10"/>
    <p:sldLayoutId id="2147483663" r:id="rId11"/>
  </p:sldLayoutIdLst>
  <p:transition spd="med">
    <p:fade/>
  </p:transition>
  <p:hf hdr="0" dt="0"/>
  <p:txStyles>
    <p:titleStyle>
      <a:lvl1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500" b="0" i="0" kern="1200" dirty="0">
          <a:solidFill>
            <a:srgbClr val="00BCBC"/>
          </a:solidFill>
          <a:latin typeface="Calibri"/>
          <a:ea typeface="ＭＳ Ｐゴシック" pitchFamily="-72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SzPct val="100000"/>
        <a:buFont typeface="Arial"/>
        <a:buChar char="•"/>
        <a:defRPr sz="28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SzPct val="100000"/>
        <a:buFont typeface="Arial" charset="0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Font typeface="Arial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Font typeface="Arial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Font typeface="Arial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21.emf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SDS, </a:t>
            </a:r>
            <a:r>
              <a:rPr lang="de-DE" dirty="0" smtClean="0"/>
              <a:t>warum eigentlich?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Flexibilität, Nachhaltigkeit und mehr …</a:t>
            </a:r>
            <a:endParaRPr lang="de-DE" b="1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255178" y="3363590"/>
            <a:ext cx="4633645" cy="51752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None/>
              <a:defRPr sz="28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 charset="0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de-DE" sz="1500" dirty="0" smtClean="0">
                <a:solidFill>
                  <a:srgbClr val="F4BA00"/>
                </a:solidFill>
              </a:rPr>
              <a:t>Jörg Schweinsberg</a:t>
            </a:r>
            <a:r>
              <a:rPr lang="de-DE" sz="1500">
                <a:solidFill>
                  <a:srgbClr val="F4BA00"/>
                </a:solidFill>
              </a:rPr>
              <a:t>, </a:t>
            </a:r>
            <a:r>
              <a:rPr lang="de-DE" sz="1500" smtClean="0">
                <a:solidFill>
                  <a:srgbClr val="F4BA00"/>
                </a:solidFill>
              </a:rPr>
              <a:t>Director </a:t>
            </a:r>
            <a:r>
              <a:rPr lang="de-DE" sz="1500" dirty="0">
                <a:solidFill>
                  <a:srgbClr val="F4BA00"/>
                </a:solidFill>
              </a:rPr>
              <a:t>Growth </a:t>
            </a:r>
            <a:r>
              <a:rPr lang="de-DE" sz="1500" dirty="0" err="1">
                <a:solidFill>
                  <a:srgbClr val="F4BA00"/>
                </a:solidFill>
              </a:rPr>
              <a:t>Markets</a:t>
            </a:r>
            <a:r>
              <a:rPr lang="de-DE" sz="1500" dirty="0">
                <a:solidFill>
                  <a:srgbClr val="F4BA00"/>
                </a:solidFill>
              </a:rPr>
              <a:t> EMEA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srgbClr val="F4BA00"/>
              </a:solidFill>
              <a:effectLst/>
              <a:uLnTx/>
              <a:uFillTx/>
              <a:latin typeface="Calibri"/>
              <a:ea typeface="ＭＳ Ｐゴシック" pitchFamily="-72" charset="-128"/>
              <a:cs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16761" y="214565"/>
            <a:ext cx="2797603" cy="1107996"/>
          </a:xfrm>
          <a:prstGeom prst="rect">
            <a:avLst/>
          </a:prstGeom>
          <a:solidFill>
            <a:srgbClr val="F4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dirty="0" smtClean="0">
                <a:solidFill>
                  <a:srgbClr val="002D3F"/>
                </a:solidFill>
                <a:latin typeface="+mj-lt"/>
              </a:rPr>
              <a:t>Viele Animationen – Ansicht im Präsentationsmodus</a:t>
            </a:r>
            <a:endParaRPr lang="de-DE" sz="2200" dirty="0" smtClean="0">
              <a:solidFill>
                <a:srgbClr val="002D3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23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Flexibilität: warum Ihren kompletten Speicher nicht noch mehr beschleunigen?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/>
          <p:cNvGrpSpPr/>
          <p:nvPr/>
        </p:nvGrpSpPr>
        <p:grpSpPr>
          <a:xfrm>
            <a:off x="967194" y="2636000"/>
            <a:ext cx="900000" cy="158192"/>
            <a:chOff x="967194" y="2636000"/>
            <a:chExt cx="900000" cy="158192"/>
          </a:xfrm>
        </p:grpSpPr>
        <p:grpSp>
          <p:nvGrpSpPr>
            <p:cNvPr id="447" name="Group 107"/>
            <p:cNvGrpSpPr>
              <a:grpSpLocks noChangeAspect="1"/>
            </p:cNvGrpSpPr>
            <p:nvPr/>
          </p:nvGrpSpPr>
          <p:grpSpPr>
            <a:xfrm>
              <a:off x="967194" y="2636000"/>
              <a:ext cx="900000" cy="158192"/>
              <a:chOff x="381201" y="3385164"/>
              <a:chExt cx="4313596" cy="758211"/>
            </a:xfrm>
          </p:grpSpPr>
          <p:grpSp>
            <p:nvGrpSpPr>
              <p:cNvPr id="448" name="Group 74"/>
              <p:cNvGrpSpPr/>
              <p:nvPr/>
            </p:nvGrpSpPr>
            <p:grpSpPr>
              <a:xfrm>
                <a:off x="381201" y="3385164"/>
                <a:ext cx="4313596" cy="758211"/>
                <a:chOff x="6235468" y="1519852"/>
                <a:chExt cx="1197765" cy="210534"/>
              </a:xfrm>
            </p:grpSpPr>
            <p:grpSp>
              <p:nvGrpSpPr>
                <p:cNvPr id="453" name="Group 7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454" name="Oval 7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7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2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9" name="Agrupar 467"/>
              <p:cNvGrpSpPr/>
              <p:nvPr/>
            </p:nvGrpSpPr>
            <p:grpSpPr>
              <a:xfrm>
                <a:off x="1682942" y="3469559"/>
                <a:ext cx="1832471" cy="589426"/>
                <a:chOff x="6482067" y="1440114"/>
                <a:chExt cx="508826" cy="163667"/>
              </a:xfrm>
            </p:grpSpPr>
            <p:sp>
              <p:nvSpPr>
                <p:cNvPr id="450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451" name="Picture 17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</p:grpSp>
        <p:sp>
          <p:nvSpPr>
            <p:cNvPr id="379" name="Oval 105"/>
            <p:cNvSpPr/>
            <p:nvPr/>
          </p:nvSpPr>
          <p:spPr>
            <a:xfrm>
              <a:off x="991303" y="2654815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105"/>
            <p:cNvSpPr/>
            <p:nvPr/>
          </p:nvSpPr>
          <p:spPr>
            <a:xfrm>
              <a:off x="991303" y="2689190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sp>
        <p:nvSpPr>
          <p:cNvPr id="417" name="Textfeld 416"/>
          <p:cNvSpPr txBox="1"/>
          <p:nvPr/>
        </p:nvSpPr>
        <p:spPr>
          <a:xfrm>
            <a:off x="6027169" y="2276174"/>
            <a:ext cx="2825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Oftmals sorgt ein kleiner Teil der Daten für den Großteil der I/Os </a:t>
            </a:r>
          </a:p>
        </p:txBody>
      </p:sp>
    </p:spTree>
    <p:extLst>
      <p:ext uri="{BB962C8B-B14F-4D97-AF65-F5344CB8AC3E}">
        <p14:creationId xmlns:p14="http://schemas.microsoft.com/office/powerpoint/2010/main" val="2113473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Flexibilität: warum Ihren kompletten Speicher nicht noch mehr beschleunigen?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feld 445"/>
          <p:cNvSpPr txBox="1"/>
          <p:nvPr/>
        </p:nvSpPr>
        <p:spPr>
          <a:xfrm>
            <a:off x="6027169" y="2276174"/>
            <a:ext cx="28258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Keine Beeinflussung der SLAs</a:t>
            </a:r>
          </a:p>
          <a:p>
            <a:pPr marL="361950" lvl="1" indent="-169863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Ausfallzeiten zu vermeiden, müssen entweder die Server bereits mit </a:t>
            </a:r>
            <a:r>
              <a:rPr lang="de-DE" sz="1600" dirty="0" err="1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NVMe</a:t>
            </a: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Flash bestückt sein oder Hot-Plug </a:t>
            </a:r>
            <a:r>
              <a:rPr lang="de-DE" sz="1600" dirty="0" err="1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NVMe</a:t>
            </a: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U.2 Drives werden eingesetzt</a:t>
            </a:r>
            <a:endParaRPr lang="de-DE" sz="16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/>
          <p:cNvGrpSpPr/>
          <p:nvPr/>
        </p:nvGrpSpPr>
        <p:grpSpPr>
          <a:xfrm>
            <a:off x="967194" y="2761635"/>
            <a:ext cx="228600" cy="246337"/>
            <a:chOff x="967194" y="2764294"/>
            <a:chExt cx="228600" cy="246337"/>
          </a:xfrm>
        </p:grpSpPr>
        <p:cxnSp>
          <p:nvCxnSpPr>
            <p:cNvPr id="349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02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4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4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4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0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3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4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35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350" name="Gruppieren 349"/>
          <p:cNvGrpSpPr/>
          <p:nvPr/>
        </p:nvGrpSpPr>
        <p:grpSpPr>
          <a:xfrm>
            <a:off x="1641666" y="2761635"/>
            <a:ext cx="228600" cy="246337"/>
            <a:chOff x="967194" y="2764294"/>
            <a:chExt cx="228600" cy="246337"/>
          </a:xfrm>
        </p:grpSpPr>
        <p:cxnSp>
          <p:nvCxnSpPr>
            <p:cNvPr id="351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2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54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7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7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7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5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6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5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" name="Gruppieren 5"/>
          <p:cNvGrpSpPr/>
          <p:nvPr/>
        </p:nvGrpSpPr>
        <p:grpSpPr>
          <a:xfrm>
            <a:off x="967194" y="2636000"/>
            <a:ext cx="900000" cy="158192"/>
            <a:chOff x="967194" y="2636000"/>
            <a:chExt cx="900000" cy="158192"/>
          </a:xfrm>
        </p:grpSpPr>
        <p:grpSp>
          <p:nvGrpSpPr>
            <p:cNvPr id="447" name="Group 107"/>
            <p:cNvGrpSpPr>
              <a:grpSpLocks noChangeAspect="1"/>
            </p:cNvGrpSpPr>
            <p:nvPr/>
          </p:nvGrpSpPr>
          <p:grpSpPr>
            <a:xfrm>
              <a:off x="967194" y="2636000"/>
              <a:ext cx="900000" cy="158192"/>
              <a:chOff x="381201" y="3385164"/>
              <a:chExt cx="4313596" cy="758211"/>
            </a:xfrm>
          </p:grpSpPr>
          <p:grpSp>
            <p:nvGrpSpPr>
              <p:cNvPr id="448" name="Group 74"/>
              <p:cNvGrpSpPr/>
              <p:nvPr/>
            </p:nvGrpSpPr>
            <p:grpSpPr>
              <a:xfrm>
                <a:off x="381201" y="3385164"/>
                <a:ext cx="4313596" cy="758211"/>
                <a:chOff x="6235468" y="1519852"/>
                <a:chExt cx="1197765" cy="210534"/>
              </a:xfrm>
            </p:grpSpPr>
            <p:grpSp>
              <p:nvGrpSpPr>
                <p:cNvPr id="453" name="Group 7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454" name="Oval 7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7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2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9" name="Agrupar 467"/>
              <p:cNvGrpSpPr/>
              <p:nvPr/>
            </p:nvGrpSpPr>
            <p:grpSpPr>
              <a:xfrm>
                <a:off x="1682942" y="3469559"/>
                <a:ext cx="1832471" cy="589426"/>
                <a:chOff x="6482067" y="1440114"/>
                <a:chExt cx="508826" cy="163667"/>
              </a:xfrm>
            </p:grpSpPr>
            <p:sp>
              <p:nvSpPr>
                <p:cNvPr id="450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451" name="Picture 17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</p:grpSp>
        <p:sp>
          <p:nvSpPr>
            <p:cNvPr id="379" name="Oval 105"/>
            <p:cNvSpPr/>
            <p:nvPr/>
          </p:nvSpPr>
          <p:spPr>
            <a:xfrm>
              <a:off x="991303" y="2654815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105"/>
            <p:cNvSpPr/>
            <p:nvPr/>
          </p:nvSpPr>
          <p:spPr>
            <a:xfrm>
              <a:off x="991303" y="2689190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1" name="Gruppieren 380"/>
          <p:cNvGrpSpPr/>
          <p:nvPr/>
        </p:nvGrpSpPr>
        <p:grpSpPr>
          <a:xfrm>
            <a:off x="3382929" y="2761635"/>
            <a:ext cx="228600" cy="246337"/>
            <a:chOff x="967194" y="2764294"/>
            <a:chExt cx="228600" cy="246337"/>
          </a:xfrm>
        </p:grpSpPr>
        <p:cxnSp>
          <p:nvCxnSpPr>
            <p:cNvPr id="382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84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9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9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9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8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9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8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399" name="Gruppieren 398"/>
          <p:cNvGrpSpPr/>
          <p:nvPr/>
        </p:nvGrpSpPr>
        <p:grpSpPr>
          <a:xfrm>
            <a:off x="4057401" y="2761635"/>
            <a:ext cx="228600" cy="246337"/>
            <a:chOff x="967194" y="2764294"/>
            <a:chExt cx="228600" cy="246337"/>
          </a:xfrm>
        </p:grpSpPr>
        <p:cxnSp>
          <p:nvCxnSpPr>
            <p:cNvPr id="400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402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413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4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415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3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0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5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10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6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07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49598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Flexibilität: warum Ihren kompletten Speicher nicht noch mehr beschleunigen?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feld 445"/>
          <p:cNvSpPr txBox="1"/>
          <p:nvPr/>
        </p:nvSpPr>
        <p:spPr>
          <a:xfrm>
            <a:off x="6027169" y="2276174"/>
            <a:ext cx="28258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Auto-Tiering stellt sicher, dass die am meisten genutzten Daten automatisch auf den </a:t>
            </a:r>
            <a:r>
              <a:rPr lang="de-DE" sz="2000" dirty="0" err="1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NVMe</a:t>
            </a: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Flash verschoben werden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 wird permanent aktualisiert</a:t>
            </a:r>
            <a:endParaRPr lang="de-DE" sz="16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/>
          <p:cNvGrpSpPr/>
          <p:nvPr/>
        </p:nvGrpSpPr>
        <p:grpSpPr>
          <a:xfrm>
            <a:off x="967194" y="2761635"/>
            <a:ext cx="228600" cy="246337"/>
            <a:chOff x="967194" y="2764294"/>
            <a:chExt cx="228600" cy="246337"/>
          </a:xfrm>
        </p:grpSpPr>
        <p:cxnSp>
          <p:nvCxnSpPr>
            <p:cNvPr id="349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02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4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4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4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0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3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4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35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350" name="Gruppieren 349"/>
          <p:cNvGrpSpPr/>
          <p:nvPr/>
        </p:nvGrpSpPr>
        <p:grpSpPr>
          <a:xfrm>
            <a:off x="1641666" y="2761635"/>
            <a:ext cx="228600" cy="246337"/>
            <a:chOff x="967194" y="2764294"/>
            <a:chExt cx="228600" cy="246337"/>
          </a:xfrm>
        </p:grpSpPr>
        <p:cxnSp>
          <p:nvCxnSpPr>
            <p:cNvPr id="351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2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54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7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7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7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5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6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5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" name="Gruppieren 5"/>
          <p:cNvGrpSpPr/>
          <p:nvPr/>
        </p:nvGrpSpPr>
        <p:grpSpPr>
          <a:xfrm>
            <a:off x="967194" y="2636000"/>
            <a:ext cx="900000" cy="158192"/>
            <a:chOff x="967194" y="2636000"/>
            <a:chExt cx="900000" cy="158192"/>
          </a:xfrm>
        </p:grpSpPr>
        <p:grpSp>
          <p:nvGrpSpPr>
            <p:cNvPr id="447" name="Group 107"/>
            <p:cNvGrpSpPr>
              <a:grpSpLocks noChangeAspect="1"/>
            </p:cNvGrpSpPr>
            <p:nvPr/>
          </p:nvGrpSpPr>
          <p:grpSpPr>
            <a:xfrm>
              <a:off x="967194" y="2636000"/>
              <a:ext cx="900000" cy="158192"/>
              <a:chOff x="381201" y="3385164"/>
              <a:chExt cx="4313596" cy="758211"/>
            </a:xfrm>
          </p:grpSpPr>
          <p:grpSp>
            <p:nvGrpSpPr>
              <p:cNvPr id="448" name="Group 74"/>
              <p:cNvGrpSpPr/>
              <p:nvPr/>
            </p:nvGrpSpPr>
            <p:grpSpPr>
              <a:xfrm>
                <a:off x="381201" y="3385164"/>
                <a:ext cx="4313596" cy="758211"/>
                <a:chOff x="6235468" y="1519852"/>
                <a:chExt cx="1197765" cy="210534"/>
              </a:xfrm>
            </p:grpSpPr>
            <p:grpSp>
              <p:nvGrpSpPr>
                <p:cNvPr id="453" name="Group 7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454" name="Oval 7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7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2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9" name="Agrupar 467"/>
              <p:cNvGrpSpPr/>
              <p:nvPr/>
            </p:nvGrpSpPr>
            <p:grpSpPr>
              <a:xfrm>
                <a:off x="1682942" y="3469559"/>
                <a:ext cx="1832471" cy="589426"/>
                <a:chOff x="6482067" y="1440114"/>
                <a:chExt cx="508826" cy="163667"/>
              </a:xfrm>
            </p:grpSpPr>
            <p:sp>
              <p:nvSpPr>
                <p:cNvPr id="450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451" name="Picture 1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</p:grpSp>
        <p:sp>
          <p:nvSpPr>
            <p:cNvPr id="379" name="Oval 105"/>
            <p:cNvSpPr/>
            <p:nvPr/>
          </p:nvSpPr>
          <p:spPr>
            <a:xfrm>
              <a:off x="991303" y="2654815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105"/>
            <p:cNvSpPr/>
            <p:nvPr/>
          </p:nvSpPr>
          <p:spPr>
            <a:xfrm>
              <a:off x="991303" y="2689190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1" name="Gruppieren 380"/>
          <p:cNvGrpSpPr/>
          <p:nvPr/>
        </p:nvGrpSpPr>
        <p:grpSpPr>
          <a:xfrm>
            <a:off x="3382929" y="2761635"/>
            <a:ext cx="228600" cy="246337"/>
            <a:chOff x="967194" y="2764294"/>
            <a:chExt cx="228600" cy="246337"/>
          </a:xfrm>
        </p:grpSpPr>
        <p:cxnSp>
          <p:nvCxnSpPr>
            <p:cNvPr id="382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84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9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9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9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8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9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8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399" name="Gruppieren 398"/>
          <p:cNvGrpSpPr/>
          <p:nvPr/>
        </p:nvGrpSpPr>
        <p:grpSpPr>
          <a:xfrm>
            <a:off x="4057401" y="2761635"/>
            <a:ext cx="228600" cy="246337"/>
            <a:chOff x="967194" y="2764294"/>
            <a:chExt cx="228600" cy="246337"/>
          </a:xfrm>
        </p:grpSpPr>
        <p:cxnSp>
          <p:nvCxnSpPr>
            <p:cNvPr id="400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402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413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4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415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3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0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5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10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6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07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417" name="Group 33">
            <a:extLst>
              <a:ext uri="{FF2B5EF4-FFF2-40B4-BE49-F238E27FC236}">
                <a16:creationId xmlns="" xmlns:a16="http://schemas.microsoft.com/office/drawing/2014/main" id="{9683968A-E9A7-C447-BE77-34AFC4548C70}"/>
              </a:ext>
            </a:extLst>
          </p:cNvPr>
          <p:cNvGrpSpPr/>
          <p:nvPr/>
        </p:nvGrpSpPr>
        <p:grpSpPr>
          <a:xfrm rot="10800000" flipV="1">
            <a:off x="1315705" y="3993951"/>
            <a:ext cx="223179" cy="223179"/>
            <a:chOff x="3758514" y="2028568"/>
            <a:chExt cx="1499972" cy="1499972"/>
          </a:xfrm>
        </p:grpSpPr>
        <p:sp>
          <p:nvSpPr>
            <p:cNvPr id="418" name="Oval 34">
              <a:extLst>
                <a:ext uri="{FF2B5EF4-FFF2-40B4-BE49-F238E27FC236}">
                  <a16:creationId xmlns="" xmlns:a16="http://schemas.microsoft.com/office/drawing/2014/main" id="{84DA6206-97AB-A348-BCC5-C2E7544B6732}"/>
                </a:ext>
              </a:extLst>
            </p:cNvPr>
            <p:cNvSpPr/>
            <p:nvPr/>
          </p:nvSpPr>
          <p:spPr>
            <a:xfrm>
              <a:off x="3758514" y="2028568"/>
              <a:ext cx="1499972" cy="1499972"/>
            </a:xfrm>
            <a:prstGeom prst="ellipse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35">
              <a:extLst>
                <a:ext uri="{FF2B5EF4-FFF2-40B4-BE49-F238E27FC236}">
                  <a16:creationId xmlns="" xmlns:a16="http://schemas.microsoft.com/office/drawing/2014/main" id="{FA2C2738-7C0A-E241-BD92-995620C2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934" y="2071988"/>
              <a:ext cx="1413132" cy="1413132"/>
            </a:xfrm>
            <a:prstGeom prst="rect">
              <a:avLst/>
            </a:prstGeom>
          </p:spPr>
        </p:pic>
      </p:grpSp>
      <p:grpSp>
        <p:nvGrpSpPr>
          <p:cNvPr id="420" name="Group 33">
            <a:extLst>
              <a:ext uri="{FF2B5EF4-FFF2-40B4-BE49-F238E27FC236}">
                <a16:creationId xmlns="" xmlns:a16="http://schemas.microsoft.com/office/drawing/2014/main" id="{9683968A-E9A7-C447-BE77-34AFC4548C70}"/>
              </a:ext>
            </a:extLst>
          </p:cNvPr>
          <p:cNvGrpSpPr/>
          <p:nvPr/>
        </p:nvGrpSpPr>
        <p:grpSpPr>
          <a:xfrm flipV="1">
            <a:off x="1315705" y="3694818"/>
            <a:ext cx="223179" cy="223179"/>
            <a:chOff x="3758514" y="2028568"/>
            <a:chExt cx="1499972" cy="1499972"/>
          </a:xfrm>
        </p:grpSpPr>
        <p:sp>
          <p:nvSpPr>
            <p:cNvPr id="421" name="Oval 34">
              <a:extLst>
                <a:ext uri="{FF2B5EF4-FFF2-40B4-BE49-F238E27FC236}">
                  <a16:creationId xmlns="" xmlns:a16="http://schemas.microsoft.com/office/drawing/2014/main" id="{84DA6206-97AB-A348-BCC5-C2E7544B6732}"/>
                </a:ext>
              </a:extLst>
            </p:cNvPr>
            <p:cNvSpPr/>
            <p:nvPr/>
          </p:nvSpPr>
          <p:spPr>
            <a:xfrm>
              <a:off x="3758514" y="2028568"/>
              <a:ext cx="1499972" cy="1499972"/>
            </a:xfrm>
            <a:prstGeom prst="ellipse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2" name="Picture 35">
              <a:extLst>
                <a:ext uri="{FF2B5EF4-FFF2-40B4-BE49-F238E27FC236}">
                  <a16:creationId xmlns="" xmlns:a16="http://schemas.microsoft.com/office/drawing/2014/main" id="{FA2C2738-7C0A-E241-BD92-995620C2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934" y="2071988"/>
              <a:ext cx="1413132" cy="1413132"/>
            </a:xfrm>
            <a:prstGeom prst="rect">
              <a:avLst/>
            </a:prstGeom>
          </p:spPr>
        </p:pic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3" name="Group 33">
            <a:extLst>
              <a:ext uri="{FF2B5EF4-FFF2-40B4-BE49-F238E27FC236}">
                <a16:creationId xmlns="" xmlns:a16="http://schemas.microsoft.com/office/drawing/2014/main" id="{9683968A-E9A7-C447-BE77-34AFC4548C70}"/>
              </a:ext>
            </a:extLst>
          </p:cNvPr>
          <p:cNvGrpSpPr/>
          <p:nvPr/>
        </p:nvGrpSpPr>
        <p:grpSpPr>
          <a:xfrm rot="10800000" flipV="1">
            <a:off x="3733628" y="3989399"/>
            <a:ext cx="223179" cy="223179"/>
            <a:chOff x="3758514" y="2028568"/>
            <a:chExt cx="1499972" cy="1499972"/>
          </a:xfrm>
        </p:grpSpPr>
        <p:sp>
          <p:nvSpPr>
            <p:cNvPr id="424" name="Oval 34">
              <a:extLst>
                <a:ext uri="{FF2B5EF4-FFF2-40B4-BE49-F238E27FC236}">
                  <a16:creationId xmlns="" xmlns:a16="http://schemas.microsoft.com/office/drawing/2014/main" id="{84DA6206-97AB-A348-BCC5-C2E7544B6732}"/>
                </a:ext>
              </a:extLst>
            </p:cNvPr>
            <p:cNvSpPr/>
            <p:nvPr/>
          </p:nvSpPr>
          <p:spPr>
            <a:xfrm>
              <a:off x="3758514" y="2028568"/>
              <a:ext cx="1499972" cy="1499972"/>
            </a:xfrm>
            <a:prstGeom prst="ellipse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7" name="Picture 35">
              <a:extLst>
                <a:ext uri="{FF2B5EF4-FFF2-40B4-BE49-F238E27FC236}">
                  <a16:creationId xmlns="" xmlns:a16="http://schemas.microsoft.com/office/drawing/2014/main" id="{FA2C2738-7C0A-E241-BD92-995620C2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934" y="2071988"/>
              <a:ext cx="1413132" cy="1413132"/>
            </a:xfrm>
            <a:prstGeom prst="rect">
              <a:avLst/>
            </a:prstGeom>
          </p:spPr>
        </p:pic>
      </p:grpSp>
      <p:grpSp>
        <p:nvGrpSpPr>
          <p:cNvPr id="438" name="Group 33">
            <a:extLst>
              <a:ext uri="{FF2B5EF4-FFF2-40B4-BE49-F238E27FC236}">
                <a16:creationId xmlns="" xmlns:a16="http://schemas.microsoft.com/office/drawing/2014/main" id="{9683968A-E9A7-C447-BE77-34AFC4548C70}"/>
              </a:ext>
            </a:extLst>
          </p:cNvPr>
          <p:cNvGrpSpPr/>
          <p:nvPr/>
        </p:nvGrpSpPr>
        <p:grpSpPr>
          <a:xfrm flipV="1">
            <a:off x="3733628" y="3690266"/>
            <a:ext cx="223179" cy="223179"/>
            <a:chOff x="3758514" y="2028568"/>
            <a:chExt cx="1499972" cy="1499972"/>
          </a:xfrm>
        </p:grpSpPr>
        <p:sp>
          <p:nvSpPr>
            <p:cNvPr id="439" name="Oval 34">
              <a:extLst>
                <a:ext uri="{FF2B5EF4-FFF2-40B4-BE49-F238E27FC236}">
                  <a16:creationId xmlns="" xmlns:a16="http://schemas.microsoft.com/office/drawing/2014/main" id="{84DA6206-97AB-A348-BCC5-C2E7544B6732}"/>
                </a:ext>
              </a:extLst>
            </p:cNvPr>
            <p:cNvSpPr/>
            <p:nvPr/>
          </p:nvSpPr>
          <p:spPr>
            <a:xfrm>
              <a:off x="3758514" y="2028568"/>
              <a:ext cx="1499972" cy="1499972"/>
            </a:xfrm>
            <a:prstGeom prst="ellipse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0" name="Picture 35">
              <a:extLst>
                <a:ext uri="{FF2B5EF4-FFF2-40B4-BE49-F238E27FC236}">
                  <a16:creationId xmlns="" xmlns:a16="http://schemas.microsoft.com/office/drawing/2014/main" id="{FA2C2738-7C0A-E241-BD92-995620C2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934" y="2071988"/>
              <a:ext cx="1413132" cy="1413132"/>
            </a:xfrm>
            <a:prstGeom prst="rect">
              <a:avLst/>
            </a:prstGeom>
          </p:spPr>
        </p:pic>
      </p:grp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237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5 0.00031 C -0.00052 -0.05709 -0.0007 -0.11419 -0.0007 -0.17129 L -0.03924 -0.1716 L -0.03924 -0.1716 " pathEditMode="relative" ptsTypes="AAAA">
                                      <p:cBhvr>
                                        <p:cTn id="6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3.58025E-6 C -0.00018 -0.07562 -0.00035 -0.15123 -0.00053 -0.22654 L 0.03593 -0.22808 L 0.03524 -0.22778 " pathEditMode="relative" ptsTypes="AAAA">
                                      <p:cBhvr>
                                        <p:cTn id="8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35 0.00031 C -0.00052 -0.0571 -0.0007 -0.1142 -0.0007 -0.1713 L -0.03924 -0.17161 L -0.03924 -0.171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-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8889E-6 -2.22222E-6 C -0.00018 -0.07562 -0.00035 -0.15123 -0.00052 -0.22654 L 0.03593 -0.22808 L 0.03524 -0.227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Flexibilität: </a:t>
            </a:r>
            <a:r>
              <a:rPr lang="de-DE" dirty="0" smtClean="0"/>
              <a:t>warum Ihren </a:t>
            </a:r>
            <a:r>
              <a:rPr lang="de-DE" dirty="0"/>
              <a:t>kompletten Speicher </a:t>
            </a:r>
            <a:r>
              <a:rPr lang="de-DE" dirty="0" smtClean="0"/>
              <a:t>nicht noch </a:t>
            </a:r>
            <a:r>
              <a:rPr lang="de-DE" dirty="0"/>
              <a:t>mehr beschleunigen?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feld 445"/>
          <p:cNvSpPr txBox="1"/>
          <p:nvPr/>
        </p:nvSpPr>
        <p:spPr>
          <a:xfrm>
            <a:off x="6027169" y="2276174"/>
            <a:ext cx="28258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Auto-Tiering stellt sicher, dass die am meisten genutzten Daten automatisch auf den </a:t>
            </a:r>
            <a:r>
              <a:rPr lang="de-DE" sz="2000" dirty="0" err="1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NVMe</a:t>
            </a: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Flash verschoben werden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Dies wird permanent aktualisiert</a:t>
            </a:r>
            <a:endParaRPr lang="de-DE" sz="16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/>
          <p:cNvGrpSpPr/>
          <p:nvPr/>
        </p:nvGrpSpPr>
        <p:grpSpPr>
          <a:xfrm>
            <a:off x="967194" y="2761635"/>
            <a:ext cx="228600" cy="246337"/>
            <a:chOff x="967194" y="2764294"/>
            <a:chExt cx="228600" cy="246337"/>
          </a:xfrm>
        </p:grpSpPr>
        <p:cxnSp>
          <p:nvCxnSpPr>
            <p:cNvPr id="349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02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4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4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4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0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3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4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35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350" name="Gruppieren 349"/>
          <p:cNvGrpSpPr/>
          <p:nvPr/>
        </p:nvGrpSpPr>
        <p:grpSpPr>
          <a:xfrm>
            <a:off x="1641666" y="2761635"/>
            <a:ext cx="228600" cy="246337"/>
            <a:chOff x="967194" y="2764294"/>
            <a:chExt cx="228600" cy="246337"/>
          </a:xfrm>
        </p:grpSpPr>
        <p:cxnSp>
          <p:nvCxnSpPr>
            <p:cNvPr id="351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2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54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7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7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7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5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6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5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" name="Gruppieren 5"/>
          <p:cNvGrpSpPr/>
          <p:nvPr/>
        </p:nvGrpSpPr>
        <p:grpSpPr>
          <a:xfrm>
            <a:off x="967194" y="2636000"/>
            <a:ext cx="900000" cy="158192"/>
            <a:chOff x="967194" y="2636000"/>
            <a:chExt cx="900000" cy="158192"/>
          </a:xfrm>
        </p:grpSpPr>
        <p:grpSp>
          <p:nvGrpSpPr>
            <p:cNvPr id="447" name="Group 107"/>
            <p:cNvGrpSpPr>
              <a:grpSpLocks noChangeAspect="1"/>
            </p:cNvGrpSpPr>
            <p:nvPr/>
          </p:nvGrpSpPr>
          <p:grpSpPr>
            <a:xfrm>
              <a:off x="967194" y="2636000"/>
              <a:ext cx="900000" cy="158192"/>
              <a:chOff x="381201" y="3385164"/>
              <a:chExt cx="4313596" cy="758211"/>
            </a:xfrm>
          </p:grpSpPr>
          <p:grpSp>
            <p:nvGrpSpPr>
              <p:cNvPr id="448" name="Group 74"/>
              <p:cNvGrpSpPr/>
              <p:nvPr/>
            </p:nvGrpSpPr>
            <p:grpSpPr>
              <a:xfrm>
                <a:off x="381201" y="3385164"/>
                <a:ext cx="4313596" cy="758211"/>
                <a:chOff x="6235468" y="1519852"/>
                <a:chExt cx="1197765" cy="210534"/>
              </a:xfrm>
            </p:grpSpPr>
            <p:grpSp>
              <p:nvGrpSpPr>
                <p:cNvPr id="453" name="Group 7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454" name="Oval 7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7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2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9" name="Agrupar 467"/>
              <p:cNvGrpSpPr/>
              <p:nvPr/>
            </p:nvGrpSpPr>
            <p:grpSpPr>
              <a:xfrm>
                <a:off x="1682942" y="3469559"/>
                <a:ext cx="1832471" cy="589426"/>
                <a:chOff x="6482067" y="1440114"/>
                <a:chExt cx="508826" cy="163667"/>
              </a:xfrm>
            </p:grpSpPr>
            <p:sp>
              <p:nvSpPr>
                <p:cNvPr id="450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451" name="Picture 17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</p:grpSp>
        <p:sp>
          <p:nvSpPr>
            <p:cNvPr id="379" name="Oval 105"/>
            <p:cNvSpPr/>
            <p:nvPr/>
          </p:nvSpPr>
          <p:spPr>
            <a:xfrm>
              <a:off x="991303" y="2654815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105"/>
            <p:cNvSpPr/>
            <p:nvPr/>
          </p:nvSpPr>
          <p:spPr>
            <a:xfrm>
              <a:off x="991303" y="2689190"/>
              <a:ext cx="20551" cy="20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1" name="Gruppieren 380"/>
          <p:cNvGrpSpPr/>
          <p:nvPr/>
        </p:nvGrpSpPr>
        <p:grpSpPr>
          <a:xfrm>
            <a:off x="3382929" y="2761635"/>
            <a:ext cx="228600" cy="246337"/>
            <a:chOff x="967194" y="2764294"/>
            <a:chExt cx="228600" cy="246337"/>
          </a:xfrm>
        </p:grpSpPr>
        <p:cxnSp>
          <p:nvCxnSpPr>
            <p:cNvPr id="382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384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395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96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397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38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39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38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399" name="Gruppieren 398"/>
          <p:cNvGrpSpPr/>
          <p:nvPr/>
        </p:nvGrpSpPr>
        <p:grpSpPr>
          <a:xfrm>
            <a:off x="4057401" y="2761635"/>
            <a:ext cx="228600" cy="246337"/>
            <a:chOff x="967194" y="2764294"/>
            <a:chExt cx="228600" cy="246337"/>
          </a:xfrm>
        </p:grpSpPr>
        <p:cxnSp>
          <p:nvCxnSpPr>
            <p:cNvPr id="400" name="Straight Connector 918"/>
            <p:cNvCxnSpPr/>
            <p:nvPr/>
          </p:nvCxnSpPr>
          <p:spPr>
            <a:xfrm>
              <a:off x="1075316" y="2764294"/>
              <a:ext cx="0" cy="72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Agrupar 63"/>
            <p:cNvGrpSpPr>
              <a:grpSpLocks noChangeAspect="1"/>
            </p:cNvGrpSpPr>
            <p:nvPr/>
          </p:nvGrpSpPr>
          <p:grpSpPr>
            <a:xfrm>
              <a:off x="967194" y="2817873"/>
              <a:ext cx="228600" cy="192758"/>
              <a:chOff x="4753482" y="3686534"/>
              <a:chExt cx="700798" cy="590919"/>
            </a:xfrm>
          </p:grpSpPr>
          <p:grpSp>
            <p:nvGrpSpPr>
              <p:cNvPr id="402" name="Agrupar 30"/>
              <p:cNvGrpSpPr/>
              <p:nvPr/>
            </p:nvGrpSpPr>
            <p:grpSpPr>
              <a:xfrm>
                <a:off x="4753482" y="3686534"/>
                <a:ext cx="700798" cy="590919"/>
                <a:chOff x="4753482" y="3686534"/>
                <a:chExt cx="700798" cy="590919"/>
              </a:xfrm>
            </p:grpSpPr>
            <p:sp>
              <p:nvSpPr>
                <p:cNvPr id="413" name="Rectangle 18"/>
                <p:cNvSpPr/>
                <p:nvPr/>
              </p:nvSpPr>
              <p:spPr>
                <a:xfrm rot="16200000">
                  <a:off x="4832956" y="3667866"/>
                  <a:ext cx="488361" cy="647309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4" name="Agrupar 29"/>
                <p:cNvGrpSpPr/>
                <p:nvPr/>
              </p:nvGrpSpPr>
              <p:grpSpPr>
                <a:xfrm>
                  <a:off x="5383445" y="3686534"/>
                  <a:ext cx="70835" cy="590919"/>
                  <a:chOff x="5383445" y="3686534"/>
                  <a:chExt cx="70835" cy="590919"/>
                </a:xfrm>
              </p:grpSpPr>
              <p:sp>
                <p:nvSpPr>
                  <p:cNvPr id="415" name="Rectangle 18"/>
                  <p:cNvSpPr/>
                  <p:nvPr/>
                </p:nvSpPr>
                <p:spPr>
                  <a:xfrm rot="16200000">
                    <a:off x="5103599" y="3966380"/>
                    <a:ext cx="590919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ectangle 18"/>
                  <p:cNvSpPr/>
                  <p:nvPr/>
                </p:nvSpPr>
                <p:spPr>
                  <a:xfrm>
                    <a:off x="5388287" y="3686980"/>
                    <a:ext cx="65993" cy="31227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3" name="Group 19"/>
              <p:cNvGrpSpPr/>
              <p:nvPr/>
            </p:nvGrpSpPr>
            <p:grpSpPr>
              <a:xfrm>
                <a:off x="4869946" y="3870064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0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5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10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6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07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6216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6 L 0.00052 -0.038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46914E-6 L -3.88889E-6 -0.038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46914E-6 L 0.00034 -0.038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2.46914E-6 L 0.00017 -0.038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Flexibilität/Nachhaltigkeit: Ihren Speicher im laufenden Betrieb bei vollen SLAs tauschen</a:t>
            </a:r>
            <a:endParaRPr lang="de-DE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feld 445"/>
          <p:cNvSpPr txBox="1"/>
          <p:nvPr/>
        </p:nvSpPr>
        <p:spPr>
          <a:xfrm>
            <a:off x="6027169" y="2276174"/>
            <a:ext cx="2825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 Daten werden im Hintergrund kopiert</a:t>
            </a:r>
          </a:p>
          <a:p>
            <a:pPr marL="627063" lvl="1" indent="-169863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Unabhängig von der Quelle / dem Ziel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Keine Beeinflussung der SLAs</a:t>
            </a:r>
          </a:p>
        </p:txBody>
      </p: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7" name="Group 107"/>
          <p:cNvGrpSpPr>
            <a:grpSpLocks noChangeAspect="1"/>
          </p:cNvGrpSpPr>
          <p:nvPr/>
        </p:nvGrpSpPr>
        <p:grpSpPr>
          <a:xfrm>
            <a:off x="967194" y="2636000"/>
            <a:ext cx="900000" cy="158192"/>
            <a:chOff x="381201" y="3385164"/>
            <a:chExt cx="4313596" cy="758211"/>
          </a:xfrm>
        </p:grpSpPr>
        <p:grpSp>
          <p:nvGrpSpPr>
            <p:cNvPr id="448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52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3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54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0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1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cxnSp>
        <p:nvCxnSpPr>
          <p:cNvPr id="400" name="Straight Connector 193"/>
          <p:cNvCxnSpPr/>
          <p:nvPr/>
        </p:nvCxnSpPr>
        <p:spPr>
          <a:xfrm>
            <a:off x="1412736" y="3009615"/>
            <a:ext cx="957460" cy="0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918"/>
          <p:cNvCxnSpPr/>
          <p:nvPr/>
        </p:nvCxnSpPr>
        <p:spPr>
          <a:xfrm>
            <a:off x="2370196" y="3001882"/>
            <a:ext cx="0" cy="360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193"/>
          <p:cNvCxnSpPr/>
          <p:nvPr/>
        </p:nvCxnSpPr>
        <p:spPr>
          <a:xfrm>
            <a:off x="3829001" y="3009615"/>
            <a:ext cx="1090800" cy="0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918"/>
          <p:cNvCxnSpPr/>
          <p:nvPr/>
        </p:nvCxnSpPr>
        <p:spPr>
          <a:xfrm>
            <a:off x="4920815" y="3002418"/>
            <a:ext cx="0" cy="360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" name="Group 33">
            <a:extLst>
              <a:ext uri="{FF2B5EF4-FFF2-40B4-BE49-F238E27FC236}">
                <a16:creationId xmlns="" xmlns:a16="http://schemas.microsoft.com/office/drawing/2014/main" id="{9683968A-E9A7-C447-BE77-34AFC4548C70}"/>
              </a:ext>
            </a:extLst>
          </p:cNvPr>
          <p:cNvGrpSpPr/>
          <p:nvPr/>
        </p:nvGrpSpPr>
        <p:grpSpPr>
          <a:xfrm rot="10800000" flipV="1">
            <a:off x="1307142" y="3548107"/>
            <a:ext cx="223179" cy="223179"/>
            <a:chOff x="3758514" y="2028568"/>
            <a:chExt cx="1499972" cy="1499972"/>
          </a:xfrm>
        </p:grpSpPr>
        <p:sp>
          <p:nvSpPr>
            <p:cNvPr id="410" name="Oval 34">
              <a:extLst>
                <a:ext uri="{FF2B5EF4-FFF2-40B4-BE49-F238E27FC236}">
                  <a16:creationId xmlns="" xmlns:a16="http://schemas.microsoft.com/office/drawing/2014/main" id="{84DA6206-97AB-A348-BCC5-C2E7544B6732}"/>
                </a:ext>
              </a:extLst>
            </p:cNvPr>
            <p:cNvSpPr/>
            <p:nvPr/>
          </p:nvSpPr>
          <p:spPr>
            <a:xfrm>
              <a:off x="3758514" y="2028568"/>
              <a:ext cx="1499972" cy="1499972"/>
            </a:xfrm>
            <a:prstGeom prst="ellipse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1" name="Picture 35">
              <a:extLst>
                <a:ext uri="{FF2B5EF4-FFF2-40B4-BE49-F238E27FC236}">
                  <a16:creationId xmlns="" xmlns:a16="http://schemas.microsoft.com/office/drawing/2014/main" id="{FA2C2738-7C0A-E241-BD92-995620C2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934" y="2071988"/>
              <a:ext cx="1413132" cy="1413132"/>
            </a:xfrm>
            <a:prstGeom prst="rect">
              <a:avLst/>
            </a:prstGeom>
          </p:spPr>
        </p:pic>
      </p:grpSp>
      <p:grpSp>
        <p:nvGrpSpPr>
          <p:cNvPr id="389" name="Group 6"/>
          <p:cNvGrpSpPr>
            <a:grpSpLocks noChangeAspect="1"/>
          </p:cNvGrpSpPr>
          <p:nvPr/>
        </p:nvGrpSpPr>
        <p:grpSpPr>
          <a:xfrm>
            <a:off x="2009536" y="3329664"/>
            <a:ext cx="721320" cy="1314000"/>
            <a:chOff x="1945803" y="3346379"/>
            <a:chExt cx="360992" cy="657605"/>
          </a:xfrm>
        </p:grpSpPr>
        <p:sp>
          <p:nvSpPr>
            <p:cNvPr id="390" name="Rectangle 259"/>
            <p:cNvSpPr/>
            <p:nvPr/>
          </p:nvSpPr>
          <p:spPr>
            <a:xfrm>
              <a:off x="1945803" y="3346379"/>
              <a:ext cx="360992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1" name="Group 260"/>
            <p:cNvGrpSpPr/>
            <p:nvPr/>
          </p:nvGrpSpPr>
          <p:grpSpPr>
            <a:xfrm>
              <a:off x="1979221" y="3394417"/>
              <a:ext cx="294157" cy="561529"/>
              <a:chOff x="3929978" y="3399418"/>
              <a:chExt cx="312224" cy="604152"/>
            </a:xfrm>
            <a:solidFill>
              <a:srgbClr val="9AA3AE"/>
            </a:solidFill>
          </p:grpSpPr>
          <p:sp>
            <p:nvSpPr>
              <p:cNvPr id="392" name="Rectangle 261"/>
              <p:cNvSpPr/>
              <p:nvPr/>
            </p:nvSpPr>
            <p:spPr>
              <a:xfrm>
                <a:off x="3987128" y="3399418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262"/>
              <p:cNvSpPr/>
              <p:nvPr/>
            </p:nvSpPr>
            <p:spPr>
              <a:xfrm>
                <a:off x="3929978" y="3399418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263"/>
              <p:cNvSpPr/>
              <p:nvPr/>
            </p:nvSpPr>
            <p:spPr>
              <a:xfrm>
                <a:off x="3987128" y="3582548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264"/>
              <p:cNvSpPr/>
              <p:nvPr/>
            </p:nvSpPr>
            <p:spPr>
              <a:xfrm>
                <a:off x="3929978" y="3582548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265"/>
              <p:cNvSpPr/>
              <p:nvPr/>
            </p:nvSpPr>
            <p:spPr>
              <a:xfrm>
                <a:off x="3987128" y="3762915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266"/>
              <p:cNvSpPr/>
              <p:nvPr/>
            </p:nvSpPr>
            <p:spPr>
              <a:xfrm>
                <a:off x="3929978" y="3762915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267"/>
              <p:cNvSpPr/>
              <p:nvPr/>
            </p:nvSpPr>
            <p:spPr>
              <a:xfrm>
                <a:off x="3987128" y="3939063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268"/>
              <p:cNvSpPr/>
              <p:nvPr/>
            </p:nvSpPr>
            <p:spPr>
              <a:xfrm>
                <a:off x="3929978" y="3939063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94" name="Group 33">
            <a:extLst>
              <a:ext uri="{FF2B5EF4-FFF2-40B4-BE49-F238E27FC236}">
                <a16:creationId xmlns="" xmlns:a16="http://schemas.microsoft.com/office/drawing/2014/main" id="{9683968A-E9A7-C447-BE77-34AFC4548C70}"/>
              </a:ext>
            </a:extLst>
          </p:cNvPr>
          <p:cNvGrpSpPr/>
          <p:nvPr/>
        </p:nvGrpSpPr>
        <p:grpSpPr>
          <a:xfrm rot="10800000" flipV="1">
            <a:off x="3725163" y="3549083"/>
            <a:ext cx="223179" cy="223179"/>
            <a:chOff x="3758514" y="2028568"/>
            <a:chExt cx="1499972" cy="1499972"/>
          </a:xfrm>
        </p:grpSpPr>
        <p:sp>
          <p:nvSpPr>
            <p:cNvPr id="495" name="Oval 34">
              <a:extLst>
                <a:ext uri="{FF2B5EF4-FFF2-40B4-BE49-F238E27FC236}">
                  <a16:creationId xmlns="" xmlns:a16="http://schemas.microsoft.com/office/drawing/2014/main" id="{84DA6206-97AB-A348-BCC5-C2E7544B6732}"/>
                </a:ext>
              </a:extLst>
            </p:cNvPr>
            <p:cNvSpPr/>
            <p:nvPr/>
          </p:nvSpPr>
          <p:spPr>
            <a:xfrm>
              <a:off x="3758514" y="2028568"/>
              <a:ext cx="1499972" cy="1499972"/>
            </a:xfrm>
            <a:prstGeom prst="ellipse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6" name="Picture 35">
              <a:extLst>
                <a:ext uri="{FF2B5EF4-FFF2-40B4-BE49-F238E27FC236}">
                  <a16:creationId xmlns="" xmlns:a16="http://schemas.microsoft.com/office/drawing/2014/main" id="{FA2C2738-7C0A-E241-BD92-995620C2A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1934" y="2071988"/>
              <a:ext cx="1413132" cy="1413132"/>
            </a:xfrm>
            <a:prstGeom prst="rect">
              <a:avLst/>
            </a:prstGeom>
          </p:spPr>
        </p:pic>
      </p:grp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1" name="Agrupar 8"/>
          <p:cNvGrpSpPr>
            <a:grpSpLocks noChangeAspect="1"/>
          </p:cNvGrpSpPr>
          <p:nvPr/>
        </p:nvGrpSpPr>
        <p:grpSpPr>
          <a:xfrm>
            <a:off x="4596695" y="3329664"/>
            <a:ext cx="628407" cy="1314000"/>
            <a:chOff x="3834726" y="1375807"/>
            <a:chExt cx="517929" cy="1082990"/>
          </a:xfrm>
        </p:grpSpPr>
        <p:sp>
          <p:nvSpPr>
            <p:cNvPr id="302" name="Rectangle 318"/>
            <p:cNvSpPr/>
            <p:nvPr/>
          </p:nvSpPr>
          <p:spPr>
            <a:xfrm>
              <a:off x="3834726" y="1375807"/>
              <a:ext cx="517929" cy="1082990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3" name="Agrupar 7"/>
            <p:cNvGrpSpPr/>
            <p:nvPr/>
          </p:nvGrpSpPr>
          <p:grpSpPr>
            <a:xfrm>
              <a:off x="3888833" y="1469367"/>
              <a:ext cx="409715" cy="895870"/>
              <a:chOff x="3888833" y="1469367"/>
              <a:chExt cx="409715" cy="895870"/>
            </a:xfrm>
          </p:grpSpPr>
          <p:sp>
            <p:nvSpPr>
              <p:cNvPr id="304" name="Rectangle 318"/>
              <p:cNvSpPr/>
              <p:nvPr/>
            </p:nvSpPr>
            <p:spPr>
              <a:xfrm>
                <a:off x="3888833" y="1469367"/>
                <a:ext cx="409715" cy="89587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3" name="Agrupar 6"/>
              <p:cNvGrpSpPr/>
              <p:nvPr/>
            </p:nvGrpSpPr>
            <p:grpSpPr>
              <a:xfrm>
                <a:off x="3920564" y="1501699"/>
                <a:ext cx="346253" cy="831206"/>
                <a:chOff x="3920564" y="1501699"/>
                <a:chExt cx="346253" cy="831206"/>
              </a:xfrm>
            </p:grpSpPr>
            <p:grpSp>
              <p:nvGrpSpPr>
                <p:cNvPr id="334" name="Group 409"/>
                <p:cNvGrpSpPr/>
                <p:nvPr/>
              </p:nvGrpSpPr>
              <p:grpSpPr>
                <a:xfrm>
                  <a:off x="3920564" y="2247408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85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6" name="Group 487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87" name="Oval 488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8" name="Oval 489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5" name="Group 410"/>
                <p:cNvGrpSpPr/>
                <p:nvPr/>
              </p:nvGrpSpPr>
              <p:grpSpPr>
                <a:xfrm>
                  <a:off x="3920564" y="214087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81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2" name="Group 48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83" name="Oval 48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4" name="Oval 485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6" name="Group 414"/>
                <p:cNvGrpSpPr/>
                <p:nvPr/>
              </p:nvGrpSpPr>
              <p:grpSpPr>
                <a:xfrm>
                  <a:off x="3920564" y="203434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77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8" name="Group 479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79" name="Oval 480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0" name="Oval 481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7" name="Group 415"/>
                <p:cNvGrpSpPr/>
                <p:nvPr/>
              </p:nvGrpSpPr>
              <p:grpSpPr>
                <a:xfrm>
                  <a:off x="3920564" y="192781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63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4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75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6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415"/>
                <p:cNvGrpSpPr/>
                <p:nvPr/>
              </p:nvGrpSpPr>
              <p:grpSpPr>
                <a:xfrm>
                  <a:off x="3920564" y="182128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9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0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61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3" name="Group 415"/>
                <p:cNvGrpSpPr/>
                <p:nvPr/>
              </p:nvGrpSpPr>
              <p:grpSpPr>
                <a:xfrm>
                  <a:off x="3920564" y="171475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5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6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57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8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4" name="Group 415"/>
                <p:cNvGrpSpPr/>
                <p:nvPr/>
              </p:nvGrpSpPr>
              <p:grpSpPr>
                <a:xfrm>
                  <a:off x="3920564" y="160822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0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1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52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5" name="Group 415"/>
                <p:cNvGrpSpPr/>
                <p:nvPr/>
              </p:nvGrpSpPr>
              <p:grpSpPr>
                <a:xfrm>
                  <a:off x="3920564" y="150169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46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47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48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9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218992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62 C -0.00017 -0.04259 -4.72222E-6 -0.08457 -4.72222E-6 -0.12654 L 0.10487 -0.12654 L 0.10382 0.01265 L 0.10348 0.01142 " pathEditMode="relative" ptsTypes="AAAAA">
                                      <p:cBhvr>
                                        <p:cTn id="33" dur="2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-0.12407 L 0.12031 -0.12376 C 0.12014 -0.08858 0.11996 -0.0537 0.11996 -0.01883 L 0.12031 -0.02006 " pathEditMode="relative" ptsTypes="AAAAA">
                                      <p:cBhvr>
                                        <p:cTn id="35" dur="3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1412736" y="3001882"/>
            <a:ext cx="1318120" cy="1641782"/>
            <a:chOff x="1412736" y="3001882"/>
            <a:chExt cx="1318120" cy="1641782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1412736" y="3001882"/>
              <a:ext cx="957460" cy="360000"/>
              <a:chOff x="1412736" y="3001882"/>
              <a:chExt cx="957460" cy="360000"/>
            </a:xfrm>
          </p:grpSpPr>
          <p:cxnSp>
            <p:nvCxnSpPr>
              <p:cNvPr id="400" name="Straight Connector 193"/>
              <p:cNvCxnSpPr/>
              <p:nvPr/>
            </p:nvCxnSpPr>
            <p:spPr>
              <a:xfrm>
                <a:off x="1412736" y="3009615"/>
                <a:ext cx="957460" cy="0"/>
              </a:xfrm>
              <a:prstGeom prst="line">
                <a:avLst/>
              </a:prstGeom>
              <a:ln w="19050" cap="flat" cmpd="sng" algn="ctr">
                <a:solidFill>
                  <a:srgbClr val="9AA3AE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918"/>
              <p:cNvCxnSpPr/>
              <p:nvPr/>
            </p:nvCxnSpPr>
            <p:spPr>
              <a:xfrm>
                <a:off x="2370196" y="3001882"/>
                <a:ext cx="0" cy="360000"/>
              </a:xfrm>
              <a:prstGeom prst="line">
                <a:avLst/>
              </a:prstGeom>
              <a:ln w="19050" cmpd="sng">
                <a:solidFill>
                  <a:srgbClr val="9AA3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" name="Group 6"/>
            <p:cNvGrpSpPr>
              <a:grpSpLocks noChangeAspect="1"/>
            </p:cNvGrpSpPr>
            <p:nvPr/>
          </p:nvGrpSpPr>
          <p:grpSpPr>
            <a:xfrm>
              <a:off x="2009536" y="3329664"/>
              <a:ext cx="721320" cy="1314000"/>
              <a:chOff x="1945803" y="3346379"/>
              <a:chExt cx="360992" cy="657605"/>
            </a:xfrm>
          </p:grpSpPr>
          <p:sp>
            <p:nvSpPr>
              <p:cNvPr id="390" name="Rectangle 259"/>
              <p:cNvSpPr/>
              <p:nvPr/>
            </p:nvSpPr>
            <p:spPr>
              <a:xfrm>
                <a:off x="1945803" y="3346379"/>
                <a:ext cx="360992" cy="657605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1" name="Group 260"/>
              <p:cNvGrpSpPr/>
              <p:nvPr/>
            </p:nvGrpSpPr>
            <p:grpSpPr>
              <a:xfrm>
                <a:off x="1979221" y="3394417"/>
                <a:ext cx="294157" cy="561529"/>
                <a:chOff x="3929978" y="3399418"/>
                <a:chExt cx="312224" cy="604152"/>
              </a:xfrm>
              <a:solidFill>
                <a:srgbClr val="9AA3AE"/>
              </a:solidFill>
            </p:grpSpPr>
            <p:sp>
              <p:nvSpPr>
                <p:cNvPr id="392" name="Rectangle 261"/>
                <p:cNvSpPr/>
                <p:nvPr/>
              </p:nvSpPr>
              <p:spPr>
                <a:xfrm>
                  <a:off x="3987128" y="3399418"/>
                  <a:ext cx="255074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ectangle 262"/>
                <p:cNvSpPr/>
                <p:nvPr/>
              </p:nvSpPr>
              <p:spPr>
                <a:xfrm>
                  <a:off x="3929978" y="3399418"/>
                  <a:ext cx="45719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263"/>
                <p:cNvSpPr/>
                <p:nvPr/>
              </p:nvSpPr>
              <p:spPr>
                <a:xfrm>
                  <a:off x="3987128" y="3582548"/>
                  <a:ext cx="255074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ectangle 264"/>
                <p:cNvSpPr/>
                <p:nvPr/>
              </p:nvSpPr>
              <p:spPr>
                <a:xfrm>
                  <a:off x="3929978" y="3582548"/>
                  <a:ext cx="45719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Rectangle 265"/>
                <p:cNvSpPr/>
                <p:nvPr/>
              </p:nvSpPr>
              <p:spPr>
                <a:xfrm>
                  <a:off x="3987128" y="3762915"/>
                  <a:ext cx="255074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Rectangle 266"/>
                <p:cNvSpPr/>
                <p:nvPr/>
              </p:nvSpPr>
              <p:spPr>
                <a:xfrm>
                  <a:off x="3929978" y="3762915"/>
                  <a:ext cx="45719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ectangle 267"/>
                <p:cNvSpPr/>
                <p:nvPr/>
              </p:nvSpPr>
              <p:spPr>
                <a:xfrm>
                  <a:off x="3987128" y="3939063"/>
                  <a:ext cx="255074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ectangle 268"/>
                <p:cNvSpPr/>
                <p:nvPr/>
              </p:nvSpPr>
              <p:spPr>
                <a:xfrm>
                  <a:off x="3929978" y="3939063"/>
                  <a:ext cx="45719" cy="645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Flexibilität/Nachhaltigkeit: Ihren Speicher im laufenden Betrieb bei vollen SLAs tauschen</a:t>
            </a:r>
            <a:endParaRPr lang="en-US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feld 445"/>
          <p:cNvSpPr txBox="1"/>
          <p:nvPr/>
        </p:nvSpPr>
        <p:spPr>
          <a:xfrm>
            <a:off x="6027169" y="2276174"/>
            <a:ext cx="2825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Daten werden im Hintergrund kopiert</a:t>
            </a:r>
          </a:p>
          <a:p>
            <a:pPr marL="627063" lvl="1" indent="-169863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Unabhängig von der Quelle / dem Ziel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Keine Beeinflussung der SLAs</a:t>
            </a:r>
            <a:endParaRPr lang="de-DE" sz="20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7" name="Group 107"/>
          <p:cNvGrpSpPr>
            <a:grpSpLocks noChangeAspect="1"/>
          </p:cNvGrpSpPr>
          <p:nvPr/>
        </p:nvGrpSpPr>
        <p:grpSpPr>
          <a:xfrm>
            <a:off x="967194" y="2636000"/>
            <a:ext cx="900000" cy="158192"/>
            <a:chOff x="381201" y="3385164"/>
            <a:chExt cx="4313596" cy="758211"/>
          </a:xfrm>
        </p:grpSpPr>
        <p:grpSp>
          <p:nvGrpSpPr>
            <p:cNvPr id="448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52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3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54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0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1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3829001" y="3002418"/>
            <a:ext cx="1396101" cy="1641246"/>
            <a:chOff x="3829001" y="3002418"/>
            <a:chExt cx="1396101" cy="1641246"/>
          </a:xfrm>
        </p:grpSpPr>
        <p:cxnSp>
          <p:nvCxnSpPr>
            <p:cNvPr id="402" name="Straight Connector 193"/>
            <p:cNvCxnSpPr/>
            <p:nvPr/>
          </p:nvCxnSpPr>
          <p:spPr>
            <a:xfrm>
              <a:off x="3829001" y="3009615"/>
              <a:ext cx="1090800" cy="0"/>
            </a:xfrm>
            <a:prstGeom prst="line">
              <a:avLst/>
            </a:prstGeom>
            <a:ln w="19050" cap="flat" cmpd="sng" algn="ctr">
              <a:solidFill>
                <a:srgbClr val="9AA3A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918"/>
            <p:cNvCxnSpPr/>
            <p:nvPr/>
          </p:nvCxnSpPr>
          <p:spPr>
            <a:xfrm>
              <a:off x="4920815" y="3002418"/>
              <a:ext cx="0" cy="360000"/>
            </a:xfrm>
            <a:prstGeom prst="line">
              <a:avLst/>
            </a:prstGeom>
            <a:ln w="19050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Agrupar 8"/>
            <p:cNvGrpSpPr>
              <a:grpSpLocks noChangeAspect="1"/>
            </p:cNvGrpSpPr>
            <p:nvPr/>
          </p:nvGrpSpPr>
          <p:grpSpPr>
            <a:xfrm>
              <a:off x="4596695" y="3329664"/>
              <a:ext cx="628407" cy="1314000"/>
              <a:chOff x="3834726" y="1375807"/>
              <a:chExt cx="517929" cy="1082990"/>
            </a:xfrm>
          </p:grpSpPr>
          <p:sp>
            <p:nvSpPr>
              <p:cNvPr id="302" name="Rectangle 318"/>
              <p:cNvSpPr/>
              <p:nvPr/>
            </p:nvSpPr>
            <p:spPr>
              <a:xfrm>
                <a:off x="3834726" y="1375807"/>
                <a:ext cx="517929" cy="108299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3" name="Agrupar 7"/>
              <p:cNvGrpSpPr/>
              <p:nvPr/>
            </p:nvGrpSpPr>
            <p:grpSpPr>
              <a:xfrm>
                <a:off x="3888833" y="1469367"/>
                <a:ext cx="409715" cy="895870"/>
                <a:chOff x="3888833" y="1469367"/>
                <a:chExt cx="409715" cy="895870"/>
              </a:xfrm>
            </p:grpSpPr>
            <p:sp>
              <p:nvSpPr>
                <p:cNvPr id="304" name="Rectangle 318"/>
                <p:cNvSpPr/>
                <p:nvPr/>
              </p:nvSpPr>
              <p:spPr>
                <a:xfrm>
                  <a:off x="3888833" y="1469367"/>
                  <a:ext cx="409715" cy="895870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3" name="Agrupar 6"/>
                <p:cNvGrpSpPr/>
                <p:nvPr/>
              </p:nvGrpSpPr>
              <p:grpSpPr>
                <a:xfrm>
                  <a:off x="3920564" y="1501699"/>
                  <a:ext cx="346253" cy="831206"/>
                  <a:chOff x="3920564" y="1501699"/>
                  <a:chExt cx="346253" cy="831206"/>
                </a:xfrm>
              </p:grpSpPr>
              <p:grpSp>
                <p:nvGrpSpPr>
                  <p:cNvPr id="334" name="Group 409"/>
                  <p:cNvGrpSpPr/>
                  <p:nvPr/>
                </p:nvGrpSpPr>
                <p:grpSpPr>
                  <a:xfrm>
                    <a:off x="3920564" y="2247408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85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6" name="Group 48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87" name="Oval 488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88" name="Oval 489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35" name="Group 410"/>
                  <p:cNvGrpSpPr/>
                  <p:nvPr/>
                </p:nvGrpSpPr>
                <p:grpSpPr>
                  <a:xfrm>
                    <a:off x="3920564" y="214087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81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82" name="Group 48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83" name="Oval 484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84" name="Oval 48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36" name="Group 414"/>
                  <p:cNvGrpSpPr/>
                  <p:nvPr/>
                </p:nvGrpSpPr>
                <p:grpSpPr>
                  <a:xfrm>
                    <a:off x="3920564" y="203434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77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78" name="Group 47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79" name="Oval 480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80" name="Oval 481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37" name="Group 415"/>
                  <p:cNvGrpSpPr/>
                  <p:nvPr/>
                </p:nvGrpSpPr>
                <p:grpSpPr>
                  <a:xfrm>
                    <a:off x="3920564" y="192781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63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64" name="Group 47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75" name="Oval 474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76" name="Oval 47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42" name="Group 415"/>
                  <p:cNvGrpSpPr/>
                  <p:nvPr/>
                </p:nvGrpSpPr>
                <p:grpSpPr>
                  <a:xfrm>
                    <a:off x="3920564" y="182128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59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60" name="Group 47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61" name="Oval 474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2" name="Oval 47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43" name="Group 415"/>
                  <p:cNvGrpSpPr/>
                  <p:nvPr/>
                </p:nvGrpSpPr>
                <p:grpSpPr>
                  <a:xfrm>
                    <a:off x="3920564" y="171475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55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6" name="Group 47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57" name="Oval 474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8" name="Oval 47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44" name="Group 415"/>
                  <p:cNvGrpSpPr/>
                  <p:nvPr/>
                </p:nvGrpSpPr>
                <p:grpSpPr>
                  <a:xfrm>
                    <a:off x="3920564" y="160822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50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51" name="Group 47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52" name="Oval 474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4" name="Oval 47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45" name="Group 415"/>
                  <p:cNvGrpSpPr/>
                  <p:nvPr/>
                </p:nvGrpSpPr>
                <p:grpSpPr>
                  <a:xfrm>
                    <a:off x="3920564" y="1501699"/>
                    <a:ext cx="346253" cy="85497"/>
                    <a:chOff x="5532934" y="2197951"/>
                    <a:chExt cx="1035506" cy="255689"/>
                  </a:xfrm>
                </p:grpSpPr>
                <p:sp>
                  <p:nvSpPr>
                    <p:cNvPr id="346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47" name="Group 47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348" name="Oval 474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9" name="Oval 477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hteck 4"/>
          <p:cNvSpPr/>
          <p:nvPr/>
        </p:nvSpPr>
        <p:spPr>
          <a:xfrm>
            <a:off x="238397" y="2867297"/>
            <a:ext cx="1171073" cy="300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4" name="Rechteck 403"/>
          <p:cNvSpPr/>
          <p:nvPr/>
        </p:nvSpPr>
        <p:spPr>
          <a:xfrm>
            <a:off x="2651535" y="2871143"/>
            <a:ext cx="1171073" cy="300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199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3457E-7 L -0.10399 0.000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23457E-7 L -0.11858 0.000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6" name="Straight Connector 918"/>
          <p:cNvCxnSpPr/>
          <p:nvPr/>
        </p:nvCxnSpPr>
        <p:spPr>
          <a:xfrm>
            <a:off x="6219909" y="2189718"/>
            <a:ext cx="0" cy="468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193"/>
          <p:cNvCxnSpPr/>
          <p:nvPr/>
        </p:nvCxnSpPr>
        <p:spPr>
          <a:xfrm>
            <a:off x="4183703" y="2716238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" name="Group 6"/>
          <p:cNvGrpSpPr>
            <a:grpSpLocks noChangeAspect="1"/>
          </p:cNvGrpSpPr>
          <p:nvPr/>
        </p:nvGrpSpPr>
        <p:grpSpPr>
          <a:xfrm>
            <a:off x="1064240" y="3329664"/>
            <a:ext cx="721320" cy="1314000"/>
            <a:chOff x="1945803" y="3346379"/>
            <a:chExt cx="360992" cy="657605"/>
          </a:xfrm>
        </p:grpSpPr>
        <p:sp>
          <p:nvSpPr>
            <p:cNvPr id="390" name="Rectangle 259"/>
            <p:cNvSpPr/>
            <p:nvPr/>
          </p:nvSpPr>
          <p:spPr>
            <a:xfrm>
              <a:off x="1945803" y="3346379"/>
              <a:ext cx="360992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1" name="Group 260"/>
            <p:cNvGrpSpPr/>
            <p:nvPr/>
          </p:nvGrpSpPr>
          <p:grpSpPr>
            <a:xfrm>
              <a:off x="1979221" y="3394417"/>
              <a:ext cx="294157" cy="561529"/>
              <a:chOff x="3929978" y="3399418"/>
              <a:chExt cx="312224" cy="604152"/>
            </a:xfrm>
            <a:solidFill>
              <a:srgbClr val="9AA3AE"/>
            </a:solidFill>
          </p:grpSpPr>
          <p:sp>
            <p:nvSpPr>
              <p:cNvPr id="392" name="Rectangle 261"/>
              <p:cNvSpPr/>
              <p:nvPr/>
            </p:nvSpPr>
            <p:spPr>
              <a:xfrm>
                <a:off x="3987128" y="3399418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262"/>
              <p:cNvSpPr/>
              <p:nvPr/>
            </p:nvSpPr>
            <p:spPr>
              <a:xfrm>
                <a:off x="3929978" y="3399418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263"/>
              <p:cNvSpPr/>
              <p:nvPr/>
            </p:nvSpPr>
            <p:spPr>
              <a:xfrm>
                <a:off x="3987128" y="3582548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264"/>
              <p:cNvSpPr/>
              <p:nvPr/>
            </p:nvSpPr>
            <p:spPr>
              <a:xfrm>
                <a:off x="3929978" y="3582548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265"/>
              <p:cNvSpPr/>
              <p:nvPr/>
            </p:nvSpPr>
            <p:spPr>
              <a:xfrm>
                <a:off x="3987128" y="3762915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266"/>
              <p:cNvSpPr/>
              <p:nvPr/>
            </p:nvSpPr>
            <p:spPr>
              <a:xfrm>
                <a:off x="3929978" y="3762915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 267"/>
              <p:cNvSpPr/>
              <p:nvPr/>
            </p:nvSpPr>
            <p:spPr>
              <a:xfrm>
                <a:off x="3987128" y="3939063"/>
                <a:ext cx="255074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268"/>
              <p:cNvSpPr/>
              <p:nvPr/>
            </p:nvSpPr>
            <p:spPr>
              <a:xfrm>
                <a:off x="3929978" y="3939063"/>
                <a:ext cx="45719" cy="645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Flexibilität: Wie wäre es denn mal mit Hyperkonvergiert?</a:t>
            </a:r>
            <a:endParaRPr lang="de-DE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24000" y="2383917"/>
              <a:ext cx="291508" cy="33192"/>
              <a:chOff x="1729313" y="2005262"/>
              <a:chExt cx="639287" cy="72791"/>
            </a:xfrm>
          </p:grpSpPr>
          <p:grpSp>
            <p:nvGrpSpPr>
              <p:cNvPr id="159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1729313" y="2005262"/>
                <a:ext cx="15942" cy="43005"/>
                <a:chOff x="6269567" y="1189566"/>
                <a:chExt cx="27432" cy="73998"/>
              </a:xfrm>
            </p:grpSpPr>
            <p:sp>
              <p:nvSpPr>
                <p:cNvPr id="160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/>
          <p:nvPr/>
        </p:nvCxnSpPr>
        <p:spPr>
          <a:xfrm>
            <a:off x="1417486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301" name="Agrupar 8"/>
          <p:cNvGrpSpPr>
            <a:grpSpLocks noChangeAspect="1"/>
          </p:cNvGrpSpPr>
          <p:nvPr/>
        </p:nvGrpSpPr>
        <p:grpSpPr>
          <a:xfrm>
            <a:off x="3519100" y="3329664"/>
            <a:ext cx="628407" cy="1314000"/>
            <a:chOff x="3834726" y="1375807"/>
            <a:chExt cx="517929" cy="1082990"/>
          </a:xfrm>
        </p:grpSpPr>
        <p:sp>
          <p:nvSpPr>
            <p:cNvPr id="302" name="Rectangle 318"/>
            <p:cNvSpPr/>
            <p:nvPr/>
          </p:nvSpPr>
          <p:spPr>
            <a:xfrm>
              <a:off x="3834726" y="1375807"/>
              <a:ext cx="517929" cy="1082990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3" name="Agrupar 7"/>
            <p:cNvGrpSpPr/>
            <p:nvPr/>
          </p:nvGrpSpPr>
          <p:grpSpPr>
            <a:xfrm>
              <a:off x="3888833" y="1469367"/>
              <a:ext cx="409715" cy="895870"/>
              <a:chOff x="3888833" y="1469367"/>
              <a:chExt cx="409715" cy="895870"/>
            </a:xfrm>
          </p:grpSpPr>
          <p:sp>
            <p:nvSpPr>
              <p:cNvPr id="304" name="Rectangle 318"/>
              <p:cNvSpPr/>
              <p:nvPr/>
            </p:nvSpPr>
            <p:spPr>
              <a:xfrm>
                <a:off x="3888833" y="1469367"/>
                <a:ext cx="409715" cy="89587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3" name="Agrupar 6"/>
              <p:cNvGrpSpPr/>
              <p:nvPr/>
            </p:nvGrpSpPr>
            <p:grpSpPr>
              <a:xfrm>
                <a:off x="3920564" y="1501699"/>
                <a:ext cx="346253" cy="831206"/>
                <a:chOff x="3920564" y="1501699"/>
                <a:chExt cx="346253" cy="831206"/>
              </a:xfrm>
            </p:grpSpPr>
            <p:grpSp>
              <p:nvGrpSpPr>
                <p:cNvPr id="334" name="Group 409"/>
                <p:cNvGrpSpPr/>
                <p:nvPr/>
              </p:nvGrpSpPr>
              <p:grpSpPr>
                <a:xfrm>
                  <a:off x="3920564" y="2247408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85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6" name="Group 487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87" name="Oval 488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8" name="Oval 489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5" name="Group 410"/>
                <p:cNvGrpSpPr/>
                <p:nvPr/>
              </p:nvGrpSpPr>
              <p:grpSpPr>
                <a:xfrm>
                  <a:off x="3920564" y="214087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81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2" name="Group 48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83" name="Oval 48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4" name="Oval 485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6" name="Group 414"/>
                <p:cNvGrpSpPr/>
                <p:nvPr/>
              </p:nvGrpSpPr>
              <p:grpSpPr>
                <a:xfrm>
                  <a:off x="3920564" y="203434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77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8" name="Group 479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79" name="Oval 480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0" name="Oval 481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7" name="Group 415"/>
                <p:cNvGrpSpPr/>
                <p:nvPr/>
              </p:nvGrpSpPr>
              <p:grpSpPr>
                <a:xfrm>
                  <a:off x="3920564" y="192781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63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4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75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6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415"/>
                <p:cNvGrpSpPr/>
                <p:nvPr/>
              </p:nvGrpSpPr>
              <p:grpSpPr>
                <a:xfrm>
                  <a:off x="3920564" y="182128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9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0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61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3" name="Group 415"/>
                <p:cNvGrpSpPr/>
                <p:nvPr/>
              </p:nvGrpSpPr>
              <p:grpSpPr>
                <a:xfrm>
                  <a:off x="3920564" y="171475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5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6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57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8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4" name="Group 415"/>
                <p:cNvGrpSpPr/>
                <p:nvPr/>
              </p:nvGrpSpPr>
              <p:grpSpPr>
                <a:xfrm>
                  <a:off x="3920564" y="160822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0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1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52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5" name="Group 415"/>
                <p:cNvGrpSpPr/>
                <p:nvPr/>
              </p:nvGrpSpPr>
              <p:grpSpPr>
                <a:xfrm>
                  <a:off x="3920564" y="150169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46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47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48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9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489" name="Gruppieren 488"/>
          <p:cNvGrpSpPr/>
          <p:nvPr/>
        </p:nvGrpSpPr>
        <p:grpSpPr>
          <a:xfrm>
            <a:off x="5771281" y="2769484"/>
            <a:ext cx="140554" cy="254790"/>
            <a:chOff x="2259579" y="3355242"/>
            <a:chExt cx="329844" cy="597927"/>
          </a:xfrm>
        </p:grpSpPr>
        <p:cxnSp>
          <p:nvCxnSpPr>
            <p:cNvPr id="52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0" name="Gruppieren 489"/>
          <p:cNvGrpSpPr/>
          <p:nvPr/>
        </p:nvGrpSpPr>
        <p:grpSpPr>
          <a:xfrm>
            <a:off x="5855341" y="2769484"/>
            <a:ext cx="140554" cy="254790"/>
            <a:chOff x="2259579" y="3355242"/>
            <a:chExt cx="329844" cy="597927"/>
          </a:xfrm>
        </p:grpSpPr>
        <p:cxnSp>
          <p:nvCxnSpPr>
            <p:cNvPr id="51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1" name="Gruppieren 490"/>
          <p:cNvGrpSpPr/>
          <p:nvPr/>
        </p:nvGrpSpPr>
        <p:grpSpPr>
          <a:xfrm>
            <a:off x="5939400" y="2769484"/>
            <a:ext cx="140554" cy="254790"/>
            <a:chOff x="2259579" y="3355242"/>
            <a:chExt cx="329844" cy="597927"/>
          </a:xfrm>
        </p:grpSpPr>
        <p:cxnSp>
          <p:nvCxnSpPr>
            <p:cNvPr id="513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15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6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7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2" name="Gruppieren 491"/>
          <p:cNvGrpSpPr/>
          <p:nvPr/>
        </p:nvGrpSpPr>
        <p:grpSpPr>
          <a:xfrm>
            <a:off x="6023460" y="2769484"/>
            <a:ext cx="140554" cy="254790"/>
            <a:chOff x="2259579" y="3355242"/>
            <a:chExt cx="329844" cy="597927"/>
          </a:xfrm>
        </p:grpSpPr>
        <p:cxnSp>
          <p:nvCxnSpPr>
            <p:cNvPr id="50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3" name="Gruppieren 492"/>
          <p:cNvGrpSpPr/>
          <p:nvPr/>
        </p:nvGrpSpPr>
        <p:grpSpPr>
          <a:xfrm>
            <a:off x="6107520" y="2769484"/>
            <a:ext cx="140554" cy="254790"/>
            <a:chOff x="2259579" y="3355242"/>
            <a:chExt cx="329844" cy="597927"/>
          </a:xfrm>
        </p:grpSpPr>
        <p:cxnSp>
          <p:nvCxnSpPr>
            <p:cNvPr id="50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0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4" name="Gruppieren 493"/>
          <p:cNvGrpSpPr/>
          <p:nvPr/>
        </p:nvGrpSpPr>
        <p:grpSpPr>
          <a:xfrm>
            <a:off x="6191579" y="2769484"/>
            <a:ext cx="140554" cy="254790"/>
            <a:chOff x="2259579" y="3355242"/>
            <a:chExt cx="329844" cy="597927"/>
          </a:xfrm>
        </p:grpSpPr>
        <p:cxnSp>
          <p:nvCxnSpPr>
            <p:cNvPr id="49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49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49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06" name="Gruppieren 405"/>
          <p:cNvGrpSpPr/>
          <p:nvPr/>
        </p:nvGrpSpPr>
        <p:grpSpPr>
          <a:xfrm>
            <a:off x="6355440" y="2776089"/>
            <a:ext cx="140272" cy="248185"/>
            <a:chOff x="3665793" y="3374382"/>
            <a:chExt cx="329184" cy="582427"/>
          </a:xfrm>
        </p:grpSpPr>
        <p:cxnSp>
          <p:nvCxnSpPr>
            <p:cNvPr id="47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7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8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8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8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8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7" name="Gruppieren 406"/>
          <p:cNvGrpSpPr/>
          <p:nvPr/>
        </p:nvGrpSpPr>
        <p:grpSpPr>
          <a:xfrm>
            <a:off x="6442265" y="2776089"/>
            <a:ext cx="140272" cy="248185"/>
            <a:chOff x="3665793" y="3374382"/>
            <a:chExt cx="329184" cy="582427"/>
          </a:xfrm>
        </p:grpSpPr>
        <p:cxnSp>
          <p:nvCxnSpPr>
            <p:cNvPr id="44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4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6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7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7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8" name="Gruppieren 407"/>
          <p:cNvGrpSpPr/>
          <p:nvPr/>
        </p:nvGrpSpPr>
        <p:grpSpPr>
          <a:xfrm>
            <a:off x="6529090" y="2776089"/>
            <a:ext cx="140272" cy="248185"/>
            <a:chOff x="3665793" y="3374382"/>
            <a:chExt cx="329184" cy="582427"/>
          </a:xfrm>
        </p:grpSpPr>
        <p:cxnSp>
          <p:nvCxnSpPr>
            <p:cNvPr id="41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1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2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39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2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7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8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9" name="Group 5"/>
          <p:cNvGrpSpPr/>
          <p:nvPr/>
        </p:nvGrpSpPr>
        <p:grpSpPr>
          <a:xfrm>
            <a:off x="5769362" y="2644731"/>
            <a:ext cx="899219" cy="158058"/>
            <a:chOff x="6235468" y="1519852"/>
            <a:chExt cx="1197765" cy="210534"/>
          </a:xfrm>
        </p:grpSpPr>
        <p:sp>
          <p:nvSpPr>
            <p:cNvPr id="413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4" name="Group 36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415" name="Oval 37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38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0" name="Agrupar 467"/>
          <p:cNvGrpSpPr/>
          <p:nvPr/>
        </p:nvGrpSpPr>
        <p:grpSpPr>
          <a:xfrm>
            <a:off x="6040725" y="2660608"/>
            <a:ext cx="382000" cy="122873"/>
            <a:chOff x="6482067" y="1440114"/>
            <a:chExt cx="508826" cy="163667"/>
          </a:xfrm>
        </p:grpSpPr>
        <p:sp>
          <p:nvSpPr>
            <p:cNvPr id="411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2" name="Picture 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531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894650" y="1637110"/>
            <a:ext cx="439704" cy="77288"/>
            <a:chOff x="1709603" y="1989255"/>
            <a:chExt cx="696097" cy="122355"/>
          </a:xfrm>
        </p:grpSpPr>
        <p:grpSp>
          <p:nvGrpSpPr>
            <p:cNvPr id="532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36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7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38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9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3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34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5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4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5769362" y="2559949"/>
            <a:ext cx="440610" cy="77447"/>
            <a:chOff x="1709603" y="1989255"/>
            <a:chExt cx="696097" cy="122355"/>
          </a:xfrm>
        </p:grpSpPr>
        <p:grpSp>
          <p:nvGrpSpPr>
            <p:cNvPr id="542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6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47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48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9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3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44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5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50" name="Gruppieren 549"/>
          <p:cNvGrpSpPr/>
          <p:nvPr/>
        </p:nvGrpSpPr>
        <p:grpSpPr>
          <a:xfrm>
            <a:off x="967785" y="2750330"/>
            <a:ext cx="140554" cy="254790"/>
            <a:chOff x="2259579" y="3355242"/>
            <a:chExt cx="329844" cy="597927"/>
          </a:xfrm>
        </p:grpSpPr>
        <p:cxnSp>
          <p:nvCxnSpPr>
            <p:cNvPr id="55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5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5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57" name="Gruppieren 556"/>
          <p:cNvGrpSpPr/>
          <p:nvPr/>
        </p:nvGrpSpPr>
        <p:grpSpPr>
          <a:xfrm>
            <a:off x="1051845" y="2750330"/>
            <a:ext cx="140554" cy="254790"/>
            <a:chOff x="2259579" y="3355242"/>
            <a:chExt cx="329844" cy="597927"/>
          </a:xfrm>
        </p:grpSpPr>
        <p:cxnSp>
          <p:nvCxnSpPr>
            <p:cNvPr id="55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64" name="Gruppieren 563"/>
          <p:cNvGrpSpPr/>
          <p:nvPr/>
        </p:nvGrpSpPr>
        <p:grpSpPr>
          <a:xfrm>
            <a:off x="1135904" y="2750330"/>
            <a:ext cx="140554" cy="254790"/>
            <a:chOff x="2259579" y="3355242"/>
            <a:chExt cx="329844" cy="597927"/>
          </a:xfrm>
        </p:grpSpPr>
        <p:cxnSp>
          <p:nvCxnSpPr>
            <p:cNvPr id="56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1" name="Gruppieren 570"/>
          <p:cNvGrpSpPr/>
          <p:nvPr/>
        </p:nvGrpSpPr>
        <p:grpSpPr>
          <a:xfrm>
            <a:off x="1219964" y="2750330"/>
            <a:ext cx="140554" cy="254790"/>
            <a:chOff x="2259579" y="3355242"/>
            <a:chExt cx="329844" cy="597927"/>
          </a:xfrm>
        </p:grpSpPr>
        <p:cxnSp>
          <p:nvCxnSpPr>
            <p:cNvPr id="572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3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74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5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76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8" name="Gruppieren 577"/>
          <p:cNvGrpSpPr/>
          <p:nvPr/>
        </p:nvGrpSpPr>
        <p:grpSpPr>
          <a:xfrm>
            <a:off x="1304024" y="2750330"/>
            <a:ext cx="140554" cy="254790"/>
            <a:chOff x="2259579" y="3355242"/>
            <a:chExt cx="329844" cy="597927"/>
          </a:xfrm>
        </p:grpSpPr>
        <p:cxnSp>
          <p:nvCxnSpPr>
            <p:cNvPr id="57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8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85" name="Gruppieren 584"/>
          <p:cNvGrpSpPr/>
          <p:nvPr/>
        </p:nvGrpSpPr>
        <p:grpSpPr>
          <a:xfrm>
            <a:off x="1388083" y="2750330"/>
            <a:ext cx="140554" cy="254790"/>
            <a:chOff x="2259579" y="3355242"/>
            <a:chExt cx="329844" cy="597927"/>
          </a:xfrm>
        </p:grpSpPr>
        <p:cxnSp>
          <p:nvCxnSpPr>
            <p:cNvPr id="586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7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8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9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90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92" name="Gruppieren 591"/>
          <p:cNvGrpSpPr/>
          <p:nvPr/>
        </p:nvGrpSpPr>
        <p:grpSpPr>
          <a:xfrm>
            <a:off x="1551944" y="2756935"/>
            <a:ext cx="140272" cy="248185"/>
            <a:chOff x="3665793" y="3374382"/>
            <a:chExt cx="329184" cy="582427"/>
          </a:xfrm>
        </p:grpSpPr>
        <p:cxnSp>
          <p:nvCxnSpPr>
            <p:cNvPr id="59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59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59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9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0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0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06" name="Gruppieren 605"/>
          <p:cNvGrpSpPr/>
          <p:nvPr/>
        </p:nvGrpSpPr>
        <p:grpSpPr>
          <a:xfrm>
            <a:off x="1638769" y="2756935"/>
            <a:ext cx="140272" cy="248185"/>
            <a:chOff x="3665793" y="3374382"/>
            <a:chExt cx="329184" cy="582427"/>
          </a:xfrm>
        </p:grpSpPr>
        <p:cxnSp>
          <p:nvCxnSpPr>
            <p:cNvPr id="60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0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1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1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17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1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20" name="Gruppieren 619"/>
          <p:cNvGrpSpPr/>
          <p:nvPr/>
        </p:nvGrpSpPr>
        <p:grpSpPr>
          <a:xfrm>
            <a:off x="1725594" y="2756935"/>
            <a:ext cx="140272" cy="248185"/>
            <a:chOff x="3665793" y="3374382"/>
            <a:chExt cx="329184" cy="582427"/>
          </a:xfrm>
        </p:grpSpPr>
        <p:cxnSp>
          <p:nvCxnSpPr>
            <p:cNvPr id="621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2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23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4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25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26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31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7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28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47" name="Group 107"/>
          <p:cNvGrpSpPr>
            <a:grpSpLocks noChangeAspect="1"/>
          </p:cNvGrpSpPr>
          <p:nvPr/>
        </p:nvGrpSpPr>
        <p:grpSpPr>
          <a:xfrm>
            <a:off x="967194" y="2636000"/>
            <a:ext cx="900000" cy="158192"/>
            <a:chOff x="381201" y="3385164"/>
            <a:chExt cx="4313596" cy="758211"/>
          </a:xfrm>
        </p:grpSpPr>
        <p:grpSp>
          <p:nvGrpSpPr>
            <p:cNvPr id="448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52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3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54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0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1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4084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6" name="Straight Connector 918"/>
          <p:cNvCxnSpPr/>
          <p:nvPr/>
        </p:nvCxnSpPr>
        <p:spPr>
          <a:xfrm>
            <a:off x="6219909" y="2189718"/>
            <a:ext cx="0" cy="468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193"/>
          <p:cNvCxnSpPr/>
          <p:nvPr/>
        </p:nvCxnSpPr>
        <p:spPr>
          <a:xfrm>
            <a:off x="4183703" y="2716238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Flexibilität: Wie wäre es denn mal mit Hyperkonvergiert?</a:t>
            </a:r>
            <a:endParaRPr lang="en-US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24000" y="2383917"/>
              <a:ext cx="291508" cy="33192"/>
              <a:chOff x="1729313" y="2005262"/>
              <a:chExt cx="639287" cy="72791"/>
            </a:xfrm>
          </p:grpSpPr>
          <p:grpSp>
            <p:nvGrpSpPr>
              <p:cNvPr id="159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1729313" y="2005262"/>
                <a:ext cx="15942" cy="43005"/>
                <a:chOff x="6269567" y="1189566"/>
                <a:chExt cx="27432" cy="73998"/>
              </a:xfrm>
            </p:grpSpPr>
            <p:sp>
              <p:nvSpPr>
                <p:cNvPr id="160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5" name="Group 102"/>
          <p:cNvGrpSpPr>
            <a:grpSpLocks noChangeAspect="1"/>
          </p:cNvGrpSpPr>
          <p:nvPr/>
        </p:nvGrpSpPr>
        <p:grpSpPr>
          <a:xfrm>
            <a:off x="418372" y="1821372"/>
            <a:ext cx="897333" cy="157727"/>
            <a:chOff x="6235468" y="1519852"/>
            <a:chExt cx="1197765" cy="210534"/>
          </a:xfrm>
        </p:grpSpPr>
        <p:sp>
          <p:nvSpPr>
            <p:cNvPr id="24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4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18372" y="1544371"/>
            <a:ext cx="439704" cy="77288"/>
            <a:chOff x="1709603" y="1989255"/>
            <a:chExt cx="696097" cy="122355"/>
          </a:xfrm>
        </p:grpSpPr>
        <p:grpSp>
          <p:nvGrpSpPr>
            <p:cNvPr id="233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37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8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39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34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35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6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8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18372" y="1637341"/>
            <a:ext cx="439704" cy="77288"/>
            <a:chOff x="1709603" y="1989255"/>
            <a:chExt cx="696097" cy="122355"/>
          </a:xfrm>
        </p:grpSpPr>
        <p:grpSp>
          <p:nvGrpSpPr>
            <p:cNvPr id="225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9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0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31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6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27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9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8372" y="1730311"/>
            <a:ext cx="439704" cy="77288"/>
            <a:chOff x="1709603" y="1989255"/>
            <a:chExt cx="696097" cy="122355"/>
          </a:xfrm>
        </p:grpSpPr>
        <p:grpSp>
          <p:nvGrpSpPr>
            <p:cNvPr id="217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1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2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23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4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8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19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0" name="Group 448">
            <a:extLst>
              <a:ext uri="{FF2B5EF4-FFF2-40B4-BE49-F238E27FC236}">
                <a16:creationId xmlns="" xmlns:a16="http://schemas.microsoft.com/office/drawing/2014/main" id="{814A4D3F-DF9C-4C10-83F5-3DD6EA259F7B}"/>
              </a:ext>
            </a:extLst>
          </p:cNvPr>
          <p:cNvGrpSpPr/>
          <p:nvPr/>
        </p:nvGrpSpPr>
        <p:grpSpPr>
          <a:xfrm>
            <a:off x="876326" y="1544371"/>
            <a:ext cx="439704" cy="77288"/>
            <a:chOff x="1709603" y="1989255"/>
            <a:chExt cx="696097" cy="122355"/>
          </a:xfrm>
        </p:grpSpPr>
        <p:grpSp>
          <p:nvGrpSpPr>
            <p:cNvPr id="209" name="Group 102">
              <a:extLst>
                <a:ext uri="{FF2B5EF4-FFF2-40B4-BE49-F238E27FC236}">
                  <a16:creationId xmlns="" xmlns:a16="http://schemas.microsoft.com/office/drawing/2014/main" id="{CA03EE3F-0D2F-4B10-A372-EA55A7EAA0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13" name="Rectangle 145">
                <a:extLst>
                  <a:ext uri="{FF2B5EF4-FFF2-40B4-BE49-F238E27FC236}">
                    <a16:creationId xmlns="" xmlns:a16="http://schemas.microsoft.com/office/drawing/2014/main" id="{58C65E82-5026-4EA4-B4FD-322259E00FED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4" name="Group 104">
                <a:extLst>
                  <a:ext uri="{FF2B5EF4-FFF2-40B4-BE49-F238E27FC236}">
                    <a16:creationId xmlns="" xmlns:a16="http://schemas.microsoft.com/office/drawing/2014/main" id="{2F84A694-9EED-495A-8855-E0EF1A6C9AC3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15" name="Oval 105">
                  <a:extLst>
                    <a:ext uri="{FF2B5EF4-FFF2-40B4-BE49-F238E27FC236}">
                      <a16:creationId xmlns="" xmlns:a16="http://schemas.microsoft.com/office/drawing/2014/main" id="{839A7205-5900-453A-8284-D248360B5FC0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Oval 106">
                  <a:extLst>
                    <a:ext uri="{FF2B5EF4-FFF2-40B4-BE49-F238E27FC236}">
                      <a16:creationId xmlns="" xmlns:a16="http://schemas.microsoft.com/office/drawing/2014/main" id="{F714782C-6238-462A-B630-1FEDD03F543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0" name="Group 450">
              <a:extLst>
                <a:ext uri="{FF2B5EF4-FFF2-40B4-BE49-F238E27FC236}">
                  <a16:creationId xmlns="" xmlns:a16="http://schemas.microsoft.com/office/drawing/2014/main" id="{6671818C-5149-47A3-8B62-CCEE454C9D2F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11" name="Freeform: Shape 451">
                <a:extLst>
                  <a:ext uri="{FF2B5EF4-FFF2-40B4-BE49-F238E27FC236}">
                    <a16:creationId xmlns="" xmlns:a16="http://schemas.microsoft.com/office/drawing/2014/main" id="{F6C2111A-948B-4BF2-AE45-9E841E5B4AF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2" name="Freeform: Shape 452">
                <a:extLst>
                  <a:ext uri="{FF2B5EF4-FFF2-40B4-BE49-F238E27FC236}">
                    <a16:creationId xmlns="" xmlns:a16="http://schemas.microsoft.com/office/drawing/2014/main" id="{115970D4-C35E-4885-A7EB-40870EC2E9CF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876326" y="1637341"/>
            <a:ext cx="439704" cy="77288"/>
            <a:chOff x="1709603" y="1989255"/>
            <a:chExt cx="696097" cy="122355"/>
          </a:xfrm>
        </p:grpSpPr>
        <p:grpSp>
          <p:nvGrpSpPr>
            <p:cNvPr id="201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05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6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07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2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3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2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876326" y="1730311"/>
            <a:ext cx="439704" cy="77288"/>
            <a:chOff x="1709603" y="1989255"/>
            <a:chExt cx="696097" cy="122355"/>
          </a:xfrm>
        </p:grpSpPr>
        <p:grpSp>
          <p:nvGrpSpPr>
            <p:cNvPr id="193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97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8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99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4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95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6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6030" y="1447578"/>
            <a:ext cx="439704" cy="77289"/>
            <a:chOff x="1709603" y="1989255"/>
            <a:chExt cx="696097" cy="122355"/>
          </a:xfrm>
        </p:grpSpPr>
        <p:grpSp>
          <p:nvGrpSpPr>
            <p:cNvPr id="177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81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2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83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4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8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79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/>
          <p:nvPr/>
        </p:nvCxnSpPr>
        <p:spPr>
          <a:xfrm flipH="1">
            <a:off x="1416027" y="2200941"/>
            <a:ext cx="1459" cy="43994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Agrupar 8"/>
          <p:cNvGrpSpPr>
            <a:grpSpLocks noChangeAspect="1"/>
          </p:cNvGrpSpPr>
          <p:nvPr/>
        </p:nvGrpSpPr>
        <p:grpSpPr>
          <a:xfrm>
            <a:off x="3519100" y="3329664"/>
            <a:ext cx="628407" cy="1314000"/>
            <a:chOff x="3834726" y="1375807"/>
            <a:chExt cx="517929" cy="1082990"/>
          </a:xfrm>
        </p:grpSpPr>
        <p:sp>
          <p:nvSpPr>
            <p:cNvPr id="302" name="Rectangle 318"/>
            <p:cNvSpPr/>
            <p:nvPr/>
          </p:nvSpPr>
          <p:spPr>
            <a:xfrm>
              <a:off x="3834726" y="1375807"/>
              <a:ext cx="517929" cy="1082990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3" name="Agrupar 7"/>
            <p:cNvGrpSpPr/>
            <p:nvPr/>
          </p:nvGrpSpPr>
          <p:grpSpPr>
            <a:xfrm>
              <a:off x="3888833" y="1469367"/>
              <a:ext cx="409715" cy="895870"/>
              <a:chOff x="3888833" y="1469367"/>
              <a:chExt cx="409715" cy="895870"/>
            </a:xfrm>
          </p:grpSpPr>
          <p:sp>
            <p:nvSpPr>
              <p:cNvPr id="304" name="Rectangle 318"/>
              <p:cNvSpPr/>
              <p:nvPr/>
            </p:nvSpPr>
            <p:spPr>
              <a:xfrm>
                <a:off x="3888833" y="1469367"/>
                <a:ext cx="409715" cy="89587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3" name="Agrupar 6"/>
              <p:cNvGrpSpPr/>
              <p:nvPr/>
            </p:nvGrpSpPr>
            <p:grpSpPr>
              <a:xfrm>
                <a:off x="3920564" y="1501699"/>
                <a:ext cx="346253" cy="831206"/>
                <a:chOff x="3920564" y="1501699"/>
                <a:chExt cx="346253" cy="831206"/>
              </a:xfrm>
            </p:grpSpPr>
            <p:grpSp>
              <p:nvGrpSpPr>
                <p:cNvPr id="334" name="Group 409"/>
                <p:cNvGrpSpPr/>
                <p:nvPr/>
              </p:nvGrpSpPr>
              <p:grpSpPr>
                <a:xfrm>
                  <a:off x="3920564" y="2247408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85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6" name="Group 487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87" name="Oval 488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8" name="Oval 489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5" name="Group 410"/>
                <p:cNvGrpSpPr/>
                <p:nvPr/>
              </p:nvGrpSpPr>
              <p:grpSpPr>
                <a:xfrm>
                  <a:off x="3920564" y="214087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81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2" name="Group 48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83" name="Oval 48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4" name="Oval 485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6" name="Group 414"/>
                <p:cNvGrpSpPr/>
                <p:nvPr/>
              </p:nvGrpSpPr>
              <p:grpSpPr>
                <a:xfrm>
                  <a:off x="3920564" y="203434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77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8" name="Group 479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79" name="Oval 480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0" name="Oval 481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7" name="Group 415"/>
                <p:cNvGrpSpPr/>
                <p:nvPr/>
              </p:nvGrpSpPr>
              <p:grpSpPr>
                <a:xfrm>
                  <a:off x="3920564" y="192781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63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4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75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6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415"/>
                <p:cNvGrpSpPr/>
                <p:nvPr/>
              </p:nvGrpSpPr>
              <p:grpSpPr>
                <a:xfrm>
                  <a:off x="3920564" y="182128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9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60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61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3" name="Group 415"/>
                <p:cNvGrpSpPr/>
                <p:nvPr/>
              </p:nvGrpSpPr>
              <p:grpSpPr>
                <a:xfrm>
                  <a:off x="3920564" y="171475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5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6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57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8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4" name="Group 415"/>
                <p:cNvGrpSpPr/>
                <p:nvPr/>
              </p:nvGrpSpPr>
              <p:grpSpPr>
                <a:xfrm>
                  <a:off x="3920564" y="160822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50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1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52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5" name="Group 415"/>
                <p:cNvGrpSpPr/>
                <p:nvPr/>
              </p:nvGrpSpPr>
              <p:grpSpPr>
                <a:xfrm>
                  <a:off x="3920564" y="150169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346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47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348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9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489" name="Gruppieren 488"/>
          <p:cNvGrpSpPr/>
          <p:nvPr/>
        </p:nvGrpSpPr>
        <p:grpSpPr>
          <a:xfrm>
            <a:off x="5771281" y="2769484"/>
            <a:ext cx="140554" cy="254790"/>
            <a:chOff x="2259579" y="3355242"/>
            <a:chExt cx="329844" cy="597927"/>
          </a:xfrm>
        </p:grpSpPr>
        <p:cxnSp>
          <p:nvCxnSpPr>
            <p:cNvPr id="52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0" name="Gruppieren 489"/>
          <p:cNvGrpSpPr/>
          <p:nvPr/>
        </p:nvGrpSpPr>
        <p:grpSpPr>
          <a:xfrm>
            <a:off x="5855341" y="2769484"/>
            <a:ext cx="140554" cy="254790"/>
            <a:chOff x="2259579" y="3355242"/>
            <a:chExt cx="329844" cy="597927"/>
          </a:xfrm>
        </p:grpSpPr>
        <p:cxnSp>
          <p:nvCxnSpPr>
            <p:cNvPr id="51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1" name="Gruppieren 490"/>
          <p:cNvGrpSpPr/>
          <p:nvPr/>
        </p:nvGrpSpPr>
        <p:grpSpPr>
          <a:xfrm>
            <a:off x="5939400" y="2769484"/>
            <a:ext cx="140554" cy="254790"/>
            <a:chOff x="2259579" y="3355242"/>
            <a:chExt cx="329844" cy="597927"/>
          </a:xfrm>
        </p:grpSpPr>
        <p:cxnSp>
          <p:nvCxnSpPr>
            <p:cNvPr id="513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15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6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7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2" name="Gruppieren 491"/>
          <p:cNvGrpSpPr/>
          <p:nvPr/>
        </p:nvGrpSpPr>
        <p:grpSpPr>
          <a:xfrm>
            <a:off x="6023460" y="2769484"/>
            <a:ext cx="140554" cy="254790"/>
            <a:chOff x="2259579" y="3355242"/>
            <a:chExt cx="329844" cy="597927"/>
          </a:xfrm>
        </p:grpSpPr>
        <p:cxnSp>
          <p:nvCxnSpPr>
            <p:cNvPr id="50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3" name="Gruppieren 492"/>
          <p:cNvGrpSpPr/>
          <p:nvPr/>
        </p:nvGrpSpPr>
        <p:grpSpPr>
          <a:xfrm>
            <a:off x="6107520" y="2769484"/>
            <a:ext cx="140554" cy="254790"/>
            <a:chOff x="2259579" y="3355242"/>
            <a:chExt cx="329844" cy="597927"/>
          </a:xfrm>
        </p:grpSpPr>
        <p:cxnSp>
          <p:nvCxnSpPr>
            <p:cNvPr id="50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0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4" name="Gruppieren 493"/>
          <p:cNvGrpSpPr/>
          <p:nvPr/>
        </p:nvGrpSpPr>
        <p:grpSpPr>
          <a:xfrm>
            <a:off x="6191579" y="2769484"/>
            <a:ext cx="140554" cy="254790"/>
            <a:chOff x="2259579" y="3355242"/>
            <a:chExt cx="329844" cy="597927"/>
          </a:xfrm>
        </p:grpSpPr>
        <p:cxnSp>
          <p:nvCxnSpPr>
            <p:cNvPr id="49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49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49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06" name="Gruppieren 405"/>
          <p:cNvGrpSpPr/>
          <p:nvPr/>
        </p:nvGrpSpPr>
        <p:grpSpPr>
          <a:xfrm>
            <a:off x="6355440" y="2776089"/>
            <a:ext cx="140272" cy="248185"/>
            <a:chOff x="3665793" y="3374382"/>
            <a:chExt cx="329184" cy="582427"/>
          </a:xfrm>
        </p:grpSpPr>
        <p:cxnSp>
          <p:nvCxnSpPr>
            <p:cNvPr id="47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7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8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8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8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8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7" name="Gruppieren 406"/>
          <p:cNvGrpSpPr/>
          <p:nvPr/>
        </p:nvGrpSpPr>
        <p:grpSpPr>
          <a:xfrm>
            <a:off x="6442265" y="2776089"/>
            <a:ext cx="140272" cy="248185"/>
            <a:chOff x="3665793" y="3374382"/>
            <a:chExt cx="329184" cy="582427"/>
          </a:xfrm>
        </p:grpSpPr>
        <p:cxnSp>
          <p:nvCxnSpPr>
            <p:cNvPr id="44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4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6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7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7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8" name="Gruppieren 407"/>
          <p:cNvGrpSpPr/>
          <p:nvPr/>
        </p:nvGrpSpPr>
        <p:grpSpPr>
          <a:xfrm>
            <a:off x="6529090" y="2776089"/>
            <a:ext cx="140272" cy="248185"/>
            <a:chOff x="3665793" y="3374382"/>
            <a:chExt cx="329184" cy="582427"/>
          </a:xfrm>
        </p:grpSpPr>
        <p:cxnSp>
          <p:nvCxnSpPr>
            <p:cNvPr id="41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1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2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39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2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7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8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9" name="Group 5"/>
          <p:cNvGrpSpPr/>
          <p:nvPr/>
        </p:nvGrpSpPr>
        <p:grpSpPr>
          <a:xfrm>
            <a:off x="5769362" y="2644731"/>
            <a:ext cx="899219" cy="158058"/>
            <a:chOff x="6235468" y="1519852"/>
            <a:chExt cx="1197765" cy="210534"/>
          </a:xfrm>
        </p:grpSpPr>
        <p:sp>
          <p:nvSpPr>
            <p:cNvPr id="413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4" name="Group 36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415" name="Oval 37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38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0" name="Agrupar 467"/>
          <p:cNvGrpSpPr/>
          <p:nvPr/>
        </p:nvGrpSpPr>
        <p:grpSpPr>
          <a:xfrm>
            <a:off x="6040725" y="2660608"/>
            <a:ext cx="382000" cy="122873"/>
            <a:chOff x="6482067" y="1440114"/>
            <a:chExt cx="508826" cy="163667"/>
          </a:xfrm>
        </p:grpSpPr>
        <p:sp>
          <p:nvSpPr>
            <p:cNvPr id="411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2" name="Picture 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531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894650" y="1637110"/>
            <a:ext cx="439704" cy="77288"/>
            <a:chOff x="1709603" y="1989255"/>
            <a:chExt cx="696097" cy="122355"/>
          </a:xfrm>
        </p:grpSpPr>
        <p:grpSp>
          <p:nvGrpSpPr>
            <p:cNvPr id="532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36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7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38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9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3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34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5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4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5769362" y="2559949"/>
            <a:ext cx="440610" cy="77447"/>
            <a:chOff x="1709603" y="1989255"/>
            <a:chExt cx="696097" cy="122355"/>
          </a:xfrm>
        </p:grpSpPr>
        <p:grpSp>
          <p:nvGrpSpPr>
            <p:cNvPr id="542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6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47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48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9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3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44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5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50" name="Gruppieren 549"/>
          <p:cNvGrpSpPr/>
          <p:nvPr/>
        </p:nvGrpSpPr>
        <p:grpSpPr>
          <a:xfrm>
            <a:off x="967785" y="2750330"/>
            <a:ext cx="140554" cy="254790"/>
            <a:chOff x="2259579" y="3355242"/>
            <a:chExt cx="329844" cy="597927"/>
          </a:xfrm>
        </p:grpSpPr>
        <p:cxnSp>
          <p:nvCxnSpPr>
            <p:cNvPr id="55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5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5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57" name="Gruppieren 556"/>
          <p:cNvGrpSpPr/>
          <p:nvPr/>
        </p:nvGrpSpPr>
        <p:grpSpPr>
          <a:xfrm>
            <a:off x="1051845" y="2750330"/>
            <a:ext cx="140554" cy="254790"/>
            <a:chOff x="2259579" y="3355242"/>
            <a:chExt cx="329844" cy="597927"/>
          </a:xfrm>
        </p:grpSpPr>
        <p:cxnSp>
          <p:nvCxnSpPr>
            <p:cNvPr id="55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64" name="Gruppieren 563"/>
          <p:cNvGrpSpPr/>
          <p:nvPr/>
        </p:nvGrpSpPr>
        <p:grpSpPr>
          <a:xfrm>
            <a:off x="1135904" y="2750330"/>
            <a:ext cx="140554" cy="254790"/>
            <a:chOff x="2259579" y="3355242"/>
            <a:chExt cx="329844" cy="597927"/>
          </a:xfrm>
        </p:grpSpPr>
        <p:cxnSp>
          <p:nvCxnSpPr>
            <p:cNvPr id="56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1" name="Gruppieren 570"/>
          <p:cNvGrpSpPr/>
          <p:nvPr/>
        </p:nvGrpSpPr>
        <p:grpSpPr>
          <a:xfrm>
            <a:off x="1219964" y="2750330"/>
            <a:ext cx="140554" cy="254790"/>
            <a:chOff x="2259579" y="3355242"/>
            <a:chExt cx="329844" cy="597927"/>
          </a:xfrm>
        </p:grpSpPr>
        <p:cxnSp>
          <p:nvCxnSpPr>
            <p:cNvPr id="572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3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74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5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76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8" name="Gruppieren 577"/>
          <p:cNvGrpSpPr/>
          <p:nvPr/>
        </p:nvGrpSpPr>
        <p:grpSpPr>
          <a:xfrm>
            <a:off x="1304024" y="2750330"/>
            <a:ext cx="140554" cy="254790"/>
            <a:chOff x="2259579" y="3355242"/>
            <a:chExt cx="329844" cy="597927"/>
          </a:xfrm>
        </p:grpSpPr>
        <p:cxnSp>
          <p:nvCxnSpPr>
            <p:cNvPr id="57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8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85" name="Gruppieren 584"/>
          <p:cNvGrpSpPr/>
          <p:nvPr/>
        </p:nvGrpSpPr>
        <p:grpSpPr>
          <a:xfrm>
            <a:off x="1388083" y="2750330"/>
            <a:ext cx="140554" cy="254790"/>
            <a:chOff x="2259579" y="3355242"/>
            <a:chExt cx="329844" cy="597927"/>
          </a:xfrm>
        </p:grpSpPr>
        <p:cxnSp>
          <p:nvCxnSpPr>
            <p:cNvPr id="586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7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8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9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90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92" name="Gruppieren 591"/>
          <p:cNvGrpSpPr/>
          <p:nvPr/>
        </p:nvGrpSpPr>
        <p:grpSpPr>
          <a:xfrm>
            <a:off x="1551944" y="2756935"/>
            <a:ext cx="140272" cy="248185"/>
            <a:chOff x="3665793" y="3374382"/>
            <a:chExt cx="329184" cy="582427"/>
          </a:xfrm>
        </p:grpSpPr>
        <p:cxnSp>
          <p:nvCxnSpPr>
            <p:cNvPr id="59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59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59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9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0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0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06" name="Gruppieren 605"/>
          <p:cNvGrpSpPr/>
          <p:nvPr/>
        </p:nvGrpSpPr>
        <p:grpSpPr>
          <a:xfrm>
            <a:off x="1638769" y="2756935"/>
            <a:ext cx="140272" cy="248185"/>
            <a:chOff x="3665793" y="3374382"/>
            <a:chExt cx="329184" cy="582427"/>
          </a:xfrm>
        </p:grpSpPr>
        <p:cxnSp>
          <p:nvCxnSpPr>
            <p:cNvPr id="60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0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1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1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17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1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20" name="Gruppieren 619"/>
          <p:cNvGrpSpPr/>
          <p:nvPr/>
        </p:nvGrpSpPr>
        <p:grpSpPr>
          <a:xfrm>
            <a:off x="1725594" y="2756935"/>
            <a:ext cx="140272" cy="248185"/>
            <a:chOff x="3665793" y="3374382"/>
            <a:chExt cx="329184" cy="582427"/>
          </a:xfrm>
        </p:grpSpPr>
        <p:cxnSp>
          <p:nvCxnSpPr>
            <p:cNvPr id="621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2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23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4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25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26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31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7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28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6" name="Gruppieren 25"/>
          <p:cNvGrpSpPr/>
          <p:nvPr/>
        </p:nvGrpSpPr>
        <p:grpSpPr>
          <a:xfrm>
            <a:off x="1850906" y="2705487"/>
            <a:ext cx="3916696" cy="442800"/>
            <a:chOff x="1850906" y="2851233"/>
            <a:chExt cx="3916696" cy="442800"/>
          </a:xfrm>
        </p:grpSpPr>
        <p:cxnSp>
          <p:nvCxnSpPr>
            <p:cNvPr id="634" name="Straight Connector 193"/>
            <p:cNvCxnSpPr/>
            <p:nvPr/>
          </p:nvCxnSpPr>
          <p:spPr>
            <a:xfrm flipV="1">
              <a:off x="1850906" y="2862860"/>
              <a:ext cx="998620" cy="3159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193"/>
            <p:cNvCxnSpPr/>
            <p:nvPr/>
          </p:nvCxnSpPr>
          <p:spPr>
            <a:xfrm flipV="1">
              <a:off x="4768982" y="2860978"/>
              <a:ext cx="998620" cy="3159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193"/>
            <p:cNvCxnSpPr/>
            <p:nvPr/>
          </p:nvCxnSpPr>
          <p:spPr>
            <a:xfrm flipV="1">
              <a:off x="2854816" y="3277627"/>
              <a:ext cx="1914166" cy="1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193"/>
            <p:cNvCxnSpPr/>
            <p:nvPr/>
          </p:nvCxnSpPr>
          <p:spPr>
            <a:xfrm>
              <a:off x="2840135" y="2851233"/>
              <a:ext cx="220" cy="442800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193"/>
            <p:cNvCxnSpPr/>
            <p:nvPr/>
          </p:nvCxnSpPr>
          <p:spPr>
            <a:xfrm>
              <a:off x="4770155" y="2851233"/>
              <a:ext cx="220" cy="442800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107"/>
          <p:cNvGrpSpPr>
            <a:grpSpLocks noChangeAspect="1"/>
          </p:cNvGrpSpPr>
          <p:nvPr/>
        </p:nvGrpSpPr>
        <p:grpSpPr>
          <a:xfrm>
            <a:off x="967194" y="2636000"/>
            <a:ext cx="900000" cy="158192"/>
            <a:chOff x="381201" y="3385164"/>
            <a:chExt cx="4313596" cy="758211"/>
          </a:xfrm>
        </p:grpSpPr>
        <p:grpSp>
          <p:nvGrpSpPr>
            <p:cNvPr id="448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52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3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54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0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1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639" name="Gruppieren 638"/>
          <p:cNvGrpSpPr/>
          <p:nvPr/>
        </p:nvGrpSpPr>
        <p:grpSpPr>
          <a:xfrm>
            <a:off x="3385589" y="2759913"/>
            <a:ext cx="140554" cy="254790"/>
            <a:chOff x="2259579" y="3355242"/>
            <a:chExt cx="329844" cy="597927"/>
          </a:xfrm>
        </p:grpSpPr>
        <p:cxnSp>
          <p:nvCxnSpPr>
            <p:cNvPr id="640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1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42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3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44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46" name="Gruppieren 645"/>
          <p:cNvGrpSpPr/>
          <p:nvPr/>
        </p:nvGrpSpPr>
        <p:grpSpPr>
          <a:xfrm>
            <a:off x="3469649" y="2759913"/>
            <a:ext cx="140554" cy="254790"/>
            <a:chOff x="2259579" y="3355242"/>
            <a:chExt cx="329844" cy="597927"/>
          </a:xfrm>
        </p:grpSpPr>
        <p:cxnSp>
          <p:nvCxnSpPr>
            <p:cNvPr id="64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4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5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3" name="Gruppieren 652"/>
          <p:cNvGrpSpPr/>
          <p:nvPr/>
        </p:nvGrpSpPr>
        <p:grpSpPr>
          <a:xfrm>
            <a:off x="3553708" y="2759913"/>
            <a:ext cx="140554" cy="254790"/>
            <a:chOff x="2259579" y="3355242"/>
            <a:chExt cx="329844" cy="597927"/>
          </a:xfrm>
        </p:grpSpPr>
        <p:cxnSp>
          <p:nvCxnSpPr>
            <p:cNvPr id="654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5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56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7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58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60" name="Gruppieren 659"/>
          <p:cNvGrpSpPr/>
          <p:nvPr/>
        </p:nvGrpSpPr>
        <p:grpSpPr>
          <a:xfrm>
            <a:off x="3637768" y="2759913"/>
            <a:ext cx="140554" cy="254790"/>
            <a:chOff x="2259579" y="3355242"/>
            <a:chExt cx="329844" cy="597927"/>
          </a:xfrm>
        </p:grpSpPr>
        <p:cxnSp>
          <p:nvCxnSpPr>
            <p:cNvPr id="66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6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6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67" name="Gruppieren 666"/>
          <p:cNvGrpSpPr/>
          <p:nvPr/>
        </p:nvGrpSpPr>
        <p:grpSpPr>
          <a:xfrm>
            <a:off x="3721828" y="2759913"/>
            <a:ext cx="140554" cy="254790"/>
            <a:chOff x="2259579" y="3355242"/>
            <a:chExt cx="329844" cy="597927"/>
          </a:xfrm>
        </p:grpSpPr>
        <p:cxnSp>
          <p:nvCxnSpPr>
            <p:cNvPr id="66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7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7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74" name="Gruppieren 673"/>
          <p:cNvGrpSpPr/>
          <p:nvPr/>
        </p:nvGrpSpPr>
        <p:grpSpPr>
          <a:xfrm>
            <a:off x="3805887" y="2759913"/>
            <a:ext cx="140554" cy="254790"/>
            <a:chOff x="2259579" y="3355242"/>
            <a:chExt cx="329844" cy="597927"/>
          </a:xfrm>
        </p:grpSpPr>
        <p:cxnSp>
          <p:nvCxnSpPr>
            <p:cNvPr id="67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7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7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81" name="Gruppieren 680"/>
          <p:cNvGrpSpPr/>
          <p:nvPr/>
        </p:nvGrpSpPr>
        <p:grpSpPr>
          <a:xfrm>
            <a:off x="3969748" y="2766518"/>
            <a:ext cx="140272" cy="248185"/>
            <a:chOff x="3665793" y="3374382"/>
            <a:chExt cx="329184" cy="582427"/>
          </a:xfrm>
        </p:grpSpPr>
        <p:cxnSp>
          <p:nvCxnSpPr>
            <p:cNvPr id="682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3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84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5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8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9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8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95" name="Gruppieren 694"/>
          <p:cNvGrpSpPr/>
          <p:nvPr/>
        </p:nvGrpSpPr>
        <p:grpSpPr>
          <a:xfrm>
            <a:off x="4056573" y="2766518"/>
            <a:ext cx="140272" cy="248185"/>
            <a:chOff x="3665793" y="3374382"/>
            <a:chExt cx="329184" cy="582427"/>
          </a:xfrm>
        </p:grpSpPr>
        <p:cxnSp>
          <p:nvCxnSpPr>
            <p:cNvPr id="69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9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9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70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70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0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70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709" name="Gruppieren 708"/>
          <p:cNvGrpSpPr/>
          <p:nvPr/>
        </p:nvGrpSpPr>
        <p:grpSpPr>
          <a:xfrm>
            <a:off x="4143398" y="2766518"/>
            <a:ext cx="140272" cy="248185"/>
            <a:chOff x="3665793" y="3374382"/>
            <a:chExt cx="329184" cy="582427"/>
          </a:xfrm>
        </p:grpSpPr>
        <p:cxnSp>
          <p:nvCxnSpPr>
            <p:cNvPr id="710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1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712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3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71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5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720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1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6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717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8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9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723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968427" y="2546399"/>
            <a:ext cx="439704" cy="77288"/>
            <a:chOff x="1709603" y="1989255"/>
            <a:chExt cx="696097" cy="122355"/>
          </a:xfrm>
        </p:grpSpPr>
        <p:grpSp>
          <p:nvGrpSpPr>
            <p:cNvPr id="724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28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9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0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1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25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26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7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966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6" name="Straight Connector 918"/>
          <p:cNvCxnSpPr/>
          <p:nvPr/>
        </p:nvCxnSpPr>
        <p:spPr>
          <a:xfrm>
            <a:off x="6219909" y="2189718"/>
            <a:ext cx="0" cy="468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193"/>
          <p:cNvCxnSpPr/>
          <p:nvPr/>
        </p:nvCxnSpPr>
        <p:spPr>
          <a:xfrm>
            <a:off x="4183703" y="2716238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Flexibilität: Wie wäre es denn mal mit Hyperkonvergiert?</a:t>
            </a:r>
            <a:endParaRPr lang="en-US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102"/>
          <p:cNvGrpSpPr>
            <a:grpSpLocks noChangeAspect="1"/>
          </p:cNvGrpSpPr>
          <p:nvPr/>
        </p:nvGrpSpPr>
        <p:grpSpPr>
          <a:xfrm>
            <a:off x="3475155" y="1821048"/>
            <a:ext cx="899182" cy="158051"/>
            <a:chOff x="6235468" y="1519852"/>
            <a:chExt cx="1197765" cy="210534"/>
          </a:xfrm>
        </p:grpSpPr>
        <p:sp>
          <p:nvSpPr>
            <p:cNvPr id="7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7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6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3475155" y="1543476"/>
            <a:ext cx="440610" cy="77447"/>
            <a:chOff x="1709603" y="1989255"/>
            <a:chExt cx="696097" cy="122355"/>
          </a:xfrm>
        </p:grpSpPr>
        <p:grpSp>
          <p:nvGrpSpPr>
            <p:cNvPr id="122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26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7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28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23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24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5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7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475155" y="1636637"/>
            <a:ext cx="440610" cy="77447"/>
            <a:chOff x="1709603" y="1989255"/>
            <a:chExt cx="696097" cy="122355"/>
          </a:xfrm>
        </p:grpSpPr>
        <p:grpSp>
          <p:nvGrpSpPr>
            <p:cNvPr id="114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18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9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20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15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16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7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8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475155" y="1729799"/>
            <a:ext cx="440610" cy="77447"/>
            <a:chOff x="1709603" y="1989255"/>
            <a:chExt cx="696097" cy="122355"/>
          </a:xfrm>
        </p:grpSpPr>
        <p:grpSp>
          <p:nvGrpSpPr>
            <p:cNvPr id="106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10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1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12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07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08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9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9" name="Group 448">
            <a:extLst>
              <a:ext uri="{FF2B5EF4-FFF2-40B4-BE49-F238E27FC236}">
                <a16:creationId xmlns="" xmlns:a16="http://schemas.microsoft.com/office/drawing/2014/main" id="{814A4D3F-DF9C-4C10-83F5-3DD6EA259F7B}"/>
              </a:ext>
            </a:extLst>
          </p:cNvPr>
          <p:cNvGrpSpPr/>
          <p:nvPr/>
        </p:nvGrpSpPr>
        <p:grpSpPr>
          <a:xfrm>
            <a:off x="3934052" y="1543476"/>
            <a:ext cx="440610" cy="77447"/>
            <a:chOff x="1709603" y="1989255"/>
            <a:chExt cx="696097" cy="122355"/>
          </a:xfrm>
        </p:grpSpPr>
        <p:grpSp>
          <p:nvGrpSpPr>
            <p:cNvPr id="98" name="Group 102">
              <a:extLst>
                <a:ext uri="{FF2B5EF4-FFF2-40B4-BE49-F238E27FC236}">
                  <a16:creationId xmlns="" xmlns:a16="http://schemas.microsoft.com/office/drawing/2014/main" id="{CA03EE3F-0D2F-4B10-A372-EA55A7EAA0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02" name="Rectangle 145">
                <a:extLst>
                  <a:ext uri="{FF2B5EF4-FFF2-40B4-BE49-F238E27FC236}">
                    <a16:creationId xmlns="" xmlns:a16="http://schemas.microsoft.com/office/drawing/2014/main" id="{58C65E82-5026-4EA4-B4FD-322259E00FED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3" name="Group 104">
                <a:extLst>
                  <a:ext uri="{FF2B5EF4-FFF2-40B4-BE49-F238E27FC236}">
                    <a16:creationId xmlns="" xmlns:a16="http://schemas.microsoft.com/office/drawing/2014/main" id="{2F84A694-9EED-495A-8855-E0EF1A6C9AC3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04" name="Oval 105">
                  <a:extLst>
                    <a:ext uri="{FF2B5EF4-FFF2-40B4-BE49-F238E27FC236}">
                      <a16:creationId xmlns="" xmlns:a16="http://schemas.microsoft.com/office/drawing/2014/main" id="{839A7205-5900-453A-8284-D248360B5FC0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6">
                  <a:extLst>
                    <a:ext uri="{FF2B5EF4-FFF2-40B4-BE49-F238E27FC236}">
                      <a16:creationId xmlns="" xmlns:a16="http://schemas.microsoft.com/office/drawing/2014/main" id="{F714782C-6238-462A-B630-1FEDD03F543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9" name="Group 450">
              <a:extLst>
                <a:ext uri="{FF2B5EF4-FFF2-40B4-BE49-F238E27FC236}">
                  <a16:creationId xmlns="" xmlns:a16="http://schemas.microsoft.com/office/drawing/2014/main" id="{6671818C-5149-47A3-8B62-CCEE454C9D2F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00" name="Freeform: Shape 451">
                <a:extLst>
                  <a:ext uri="{FF2B5EF4-FFF2-40B4-BE49-F238E27FC236}">
                    <a16:creationId xmlns="" xmlns:a16="http://schemas.microsoft.com/office/drawing/2014/main" id="{F6C2111A-948B-4BF2-AE45-9E841E5B4AF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: Shape 452">
                <a:extLst>
                  <a:ext uri="{FF2B5EF4-FFF2-40B4-BE49-F238E27FC236}">
                    <a16:creationId xmlns="" xmlns:a16="http://schemas.microsoft.com/office/drawing/2014/main" id="{115970D4-C35E-4885-A7EB-40870EC2E9CF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0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3934052" y="1636637"/>
            <a:ext cx="440610" cy="77447"/>
            <a:chOff x="1709603" y="1989255"/>
            <a:chExt cx="696097" cy="122355"/>
          </a:xfrm>
        </p:grpSpPr>
        <p:grpSp>
          <p:nvGrpSpPr>
            <p:cNvPr id="90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4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5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6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1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2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1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3934052" y="1729799"/>
            <a:ext cx="440610" cy="77447"/>
            <a:chOff x="1709603" y="1989255"/>
            <a:chExt cx="696097" cy="122355"/>
          </a:xfrm>
        </p:grpSpPr>
        <p:grpSp>
          <p:nvGrpSpPr>
            <p:cNvPr id="82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6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7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8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3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4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35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474662" y="1359298"/>
            <a:ext cx="440610" cy="77448"/>
            <a:chOff x="1709603" y="1989255"/>
            <a:chExt cx="696097" cy="122355"/>
          </a:xfrm>
        </p:grpSpPr>
        <p:grpSp>
          <p:nvGrpSpPr>
            <p:cNvPr id="136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40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1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42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37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38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9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474662" y="1452460"/>
            <a:ext cx="440610" cy="77448"/>
            <a:chOff x="1709603" y="1989255"/>
            <a:chExt cx="696097" cy="122355"/>
          </a:xfrm>
        </p:grpSpPr>
        <p:grpSp>
          <p:nvGrpSpPr>
            <p:cNvPr id="14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4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5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4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4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5" name="Group 102"/>
          <p:cNvGrpSpPr>
            <a:grpSpLocks noChangeAspect="1"/>
          </p:cNvGrpSpPr>
          <p:nvPr/>
        </p:nvGrpSpPr>
        <p:grpSpPr>
          <a:xfrm>
            <a:off x="418372" y="1821372"/>
            <a:ext cx="897333" cy="157727"/>
            <a:chOff x="6235468" y="1519852"/>
            <a:chExt cx="1197765" cy="210534"/>
          </a:xfrm>
        </p:grpSpPr>
        <p:sp>
          <p:nvSpPr>
            <p:cNvPr id="24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4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18372" y="1544371"/>
            <a:ext cx="439704" cy="77288"/>
            <a:chOff x="1709603" y="1989255"/>
            <a:chExt cx="696097" cy="122355"/>
          </a:xfrm>
        </p:grpSpPr>
        <p:grpSp>
          <p:nvGrpSpPr>
            <p:cNvPr id="233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37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8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39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34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35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6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8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18372" y="1637341"/>
            <a:ext cx="439704" cy="77288"/>
            <a:chOff x="1709603" y="1989255"/>
            <a:chExt cx="696097" cy="122355"/>
          </a:xfrm>
        </p:grpSpPr>
        <p:grpSp>
          <p:nvGrpSpPr>
            <p:cNvPr id="225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9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0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31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6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27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9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8372" y="1730311"/>
            <a:ext cx="439704" cy="77288"/>
            <a:chOff x="1709603" y="1989255"/>
            <a:chExt cx="696097" cy="122355"/>
          </a:xfrm>
        </p:grpSpPr>
        <p:grpSp>
          <p:nvGrpSpPr>
            <p:cNvPr id="217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1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2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23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4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8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19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876326" y="1637341"/>
            <a:ext cx="439704" cy="77288"/>
            <a:chOff x="1709603" y="1989255"/>
            <a:chExt cx="696097" cy="122355"/>
          </a:xfrm>
        </p:grpSpPr>
        <p:grpSp>
          <p:nvGrpSpPr>
            <p:cNvPr id="201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05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6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07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2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3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2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876326" y="1730311"/>
            <a:ext cx="439704" cy="77288"/>
            <a:chOff x="1709603" y="1989255"/>
            <a:chExt cx="696097" cy="122355"/>
          </a:xfrm>
        </p:grpSpPr>
        <p:grpSp>
          <p:nvGrpSpPr>
            <p:cNvPr id="193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97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8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99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4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95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6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6030" y="1447578"/>
            <a:ext cx="439704" cy="77289"/>
            <a:chOff x="1709603" y="1989255"/>
            <a:chExt cx="696097" cy="122355"/>
          </a:xfrm>
        </p:grpSpPr>
        <p:grpSp>
          <p:nvGrpSpPr>
            <p:cNvPr id="177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81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2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83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4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8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79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468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/>
          <p:nvPr/>
        </p:nvCxnSpPr>
        <p:spPr>
          <a:xfrm flipH="1">
            <a:off x="1416027" y="2200941"/>
            <a:ext cx="1459" cy="43994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9" name="Gruppieren 488"/>
          <p:cNvGrpSpPr/>
          <p:nvPr/>
        </p:nvGrpSpPr>
        <p:grpSpPr>
          <a:xfrm>
            <a:off x="5771281" y="2769484"/>
            <a:ext cx="140554" cy="254790"/>
            <a:chOff x="2259579" y="3355242"/>
            <a:chExt cx="329844" cy="597927"/>
          </a:xfrm>
        </p:grpSpPr>
        <p:cxnSp>
          <p:nvCxnSpPr>
            <p:cNvPr id="52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0" name="Gruppieren 489"/>
          <p:cNvGrpSpPr/>
          <p:nvPr/>
        </p:nvGrpSpPr>
        <p:grpSpPr>
          <a:xfrm>
            <a:off x="5855341" y="2769484"/>
            <a:ext cx="140554" cy="254790"/>
            <a:chOff x="2259579" y="3355242"/>
            <a:chExt cx="329844" cy="597927"/>
          </a:xfrm>
        </p:grpSpPr>
        <p:cxnSp>
          <p:nvCxnSpPr>
            <p:cNvPr id="51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1" name="Gruppieren 490"/>
          <p:cNvGrpSpPr/>
          <p:nvPr/>
        </p:nvGrpSpPr>
        <p:grpSpPr>
          <a:xfrm>
            <a:off x="5939400" y="2769484"/>
            <a:ext cx="140554" cy="254790"/>
            <a:chOff x="2259579" y="3355242"/>
            <a:chExt cx="329844" cy="597927"/>
          </a:xfrm>
        </p:grpSpPr>
        <p:cxnSp>
          <p:nvCxnSpPr>
            <p:cNvPr id="513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15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6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7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2" name="Gruppieren 491"/>
          <p:cNvGrpSpPr/>
          <p:nvPr/>
        </p:nvGrpSpPr>
        <p:grpSpPr>
          <a:xfrm>
            <a:off x="6023460" y="2769484"/>
            <a:ext cx="140554" cy="254790"/>
            <a:chOff x="2259579" y="3355242"/>
            <a:chExt cx="329844" cy="597927"/>
          </a:xfrm>
        </p:grpSpPr>
        <p:cxnSp>
          <p:nvCxnSpPr>
            <p:cNvPr id="50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3" name="Gruppieren 492"/>
          <p:cNvGrpSpPr/>
          <p:nvPr/>
        </p:nvGrpSpPr>
        <p:grpSpPr>
          <a:xfrm>
            <a:off x="6107520" y="2769484"/>
            <a:ext cx="140554" cy="254790"/>
            <a:chOff x="2259579" y="3355242"/>
            <a:chExt cx="329844" cy="597927"/>
          </a:xfrm>
        </p:grpSpPr>
        <p:cxnSp>
          <p:nvCxnSpPr>
            <p:cNvPr id="50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0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4" name="Gruppieren 493"/>
          <p:cNvGrpSpPr/>
          <p:nvPr/>
        </p:nvGrpSpPr>
        <p:grpSpPr>
          <a:xfrm>
            <a:off x="6191579" y="2769484"/>
            <a:ext cx="140554" cy="254790"/>
            <a:chOff x="2259579" y="3355242"/>
            <a:chExt cx="329844" cy="597927"/>
          </a:xfrm>
        </p:grpSpPr>
        <p:cxnSp>
          <p:nvCxnSpPr>
            <p:cNvPr id="49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49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49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06" name="Gruppieren 405"/>
          <p:cNvGrpSpPr/>
          <p:nvPr/>
        </p:nvGrpSpPr>
        <p:grpSpPr>
          <a:xfrm>
            <a:off x="6355440" y="2776089"/>
            <a:ext cx="140272" cy="248185"/>
            <a:chOff x="3665793" y="3374382"/>
            <a:chExt cx="329184" cy="582427"/>
          </a:xfrm>
        </p:grpSpPr>
        <p:cxnSp>
          <p:nvCxnSpPr>
            <p:cNvPr id="47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7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8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8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8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8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7" name="Gruppieren 406"/>
          <p:cNvGrpSpPr/>
          <p:nvPr/>
        </p:nvGrpSpPr>
        <p:grpSpPr>
          <a:xfrm>
            <a:off x="6442265" y="2776089"/>
            <a:ext cx="140272" cy="248185"/>
            <a:chOff x="3665793" y="3374382"/>
            <a:chExt cx="329184" cy="582427"/>
          </a:xfrm>
        </p:grpSpPr>
        <p:cxnSp>
          <p:nvCxnSpPr>
            <p:cNvPr id="44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4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6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7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7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8" name="Gruppieren 407"/>
          <p:cNvGrpSpPr/>
          <p:nvPr/>
        </p:nvGrpSpPr>
        <p:grpSpPr>
          <a:xfrm>
            <a:off x="6529090" y="2776089"/>
            <a:ext cx="140272" cy="248185"/>
            <a:chOff x="3665793" y="3374382"/>
            <a:chExt cx="329184" cy="582427"/>
          </a:xfrm>
        </p:grpSpPr>
        <p:cxnSp>
          <p:nvCxnSpPr>
            <p:cNvPr id="41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1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2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39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2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7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8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9" name="Group 5"/>
          <p:cNvGrpSpPr/>
          <p:nvPr/>
        </p:nvGrpSpPr>
        <p:grpSpPr>
          <a:xfrm>
            <a:off x="5769362" y="2644731"/>
            <a:ext cx="899219" cy="158058"/>
            <a:chOff x="6235468" y="1519852"/>
            <a:chExt cx="1197765" cy="210534"/>
          </a:xfrm>
        </p:grpSpPr>
        <p:sp>
          <p:nvSpPr>
            <p:cNvPr id="413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4" name="Group 36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415" name="Oval 37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38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0" name="Agrupar 467"/>
          <p:cNvGrpSpPr/>
          <p:nvPr/>
        </p:nvGrpSpPr>
        <p:grpSpPr>
          <a:xfrm>
            <a:off x="6040725" y="2660608"/>
            <a:ext cx="382000" cy="122873"/>
            <a:chOff x="6482067" y="1440114"/>
            <a:chExt cx="508826" cy="163667"/>
          </a:xfrm>
        </p:grpSpPr>
        <p:sp>
          <p:nvSpPr>
            <p:cNvPr id="411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2" name="Picture 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531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894650" y="1637110"/>
            <a:ext cx="439704" cy="77288"/>
            <a:chOff x="1709603" y="1989255"/>
            <a:chExt cx="696097" cy="122355"/>
          </a:xfrm>
        </p:grpSpPr>
        <p:grpSp>
          <p:nvGrpSpPr>
            <p:cNvPr id="532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36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7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38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9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33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34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5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4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5769362" y="2559949"/>
            <a:ext cx="440610" cy="77447"/>
            <a:chOff x="1709603" y="1989255"/>
            <a:chExt cx="696097" cy="122355"/>
          </a:xfrm>
        </p:grpSpPr>
        <p:grpSp>
          <p:nvGrpSpPr>
            <p:cNvPr id="542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6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47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48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9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3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44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5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50" name="Gruppieren 549"/>
          <p:cNvGrpSpPr/>
          <p:nvPr/>
        </p:nvGrpSpPr>
        <p:grpSpPr>
          <a:xfrm>
            <a:off x="967785" y="2750330"/>
            <a:ext cx="140554" cy="254790"/>
            <a:chOff x="2259579" y="3355242"/>
            <a:chExt cx="329844" cy="597927"/>
          </a:xfrm>
        </p:grpSpPr>
        <p:cxnSp>
          <p:nvCxnSpPr>
            <p:cNvPr id="55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5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5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57" name="Gruppieren 556"/>
          <p:cNvGrpSpPr/>
          <p:nvPr/>
        </p:nvGrpSpPr>
        <p:grpSpPr>
          <a:xfrm>
            <a:off x="1051845" y="2750330"/>
            <a:ext cx="140554" cy="254790"/>
            <a:chOff x="2259579" y="3355242"/>
            <a:chExt cx="329844" cy="597927"/>
          </a:xfrm>
        </p:grpSpPr>
        <p:cxnSp>
          <p:nvCxnSpPr>
            <p:cNvPr id="55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64" name="Gruppieren 563"/>
          <p:cNvGrpSpPr/>
          <p:nvPr/>
        </p:nvGrpSpPr>
        <p:grpSpPr>
          <a:xfrm>
            <a:off x="1135904" y="2750330"/>
            <a:ext cx="140554" cy="254790"/>
            <a:chOff x="2259579" y="3355242"/>
            <a:chExt cx="329844" cy="597927"/>
          </a:xfrm>
        </p:grpSpPr>
        <p:cxnSp>
          <p:nvCxnSpPr>
            <p:cNvPr id="56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1" name="Gruppieren 570"/>
          <p:cNvGrpSpPr/>
          <p:nvPr/>
        </p:nvGrpSpPr>
        <p:grpSpPr>
          <a:xfrm>
            <a:off x="1219964" y="2750330"/>
            <a:ext cx="140554" cy="254790"/>
            <a:chOff x="2259579" y="3355242"/>
            <a:chExt cx="329844" cy="597927"/>
          </a:xfrm>
        </p:grpSpPr>
        <p:cxnSp>
          <p:nvCxnSpPr>
            <p:cNvPr id="572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3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74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5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76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8" name="Gruppieren 577"/>
          <p:cNvGrpSpPr/>
          <p:nvPr/>
        </p:nvGrpSpPr>
        <p:grpSpPr>
          <a:xfrm>
            <a:off x="1304024" y="2750330"/>
            <a:ext cx="140554" cy="254790"/>
            <a:chOff x="2259579" y="3355242"/>
            <a:chExt cx="329844" cy="597927"/>
          </a:xfrm>
        </p:grpSpPr>
        <p:cxnSp>
          <p:nvCxnSpPr>
            <p:cNvPr id="57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8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85" name="Gruppieren 584"/>
          <p:cNvGrpSpPr/>
          <p:nvPr/>
        </p:nvGrpSpPr>
        <p:grpSpPr>
          <a:xfrm>
            <a:off x="1388083" y="2750330"/>
            <a:ext cx="140554" cy="254790"/>
            <a:chOff x="2259579" y="3355242"/>
            <a:chExt cx="329844" cy="597927"/>
          </a:xfrm>
        </p:grpSpPr>
        <p:cxnSp>
          <p:nvCxnSpPr>
            <p:cNvPr id="586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7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8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9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90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92" name="Gruppieren 591"/>
          <p:cNvGrpSpPr/>
          <p:nvPr/>
        </p:nvGrpSpPr>
        <p:grpSpPr>
          <a:xfrm>
            <a:off x="1551944" y="2756935"/>
            <a:ext cx="140272" cy="248185"/>
            <a:chOff x="3665793" y="3374382"/>
            <a:chExt cx="329184" cy="582427"/>
          </a:xfrm>
        </p:grpSpPr>
        <p:cxnSp>
          <p:nvCxnSpPr>
            <p:cNvPr id="59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59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59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9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0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0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06" name="Gruppieren 605"/>
          <p:cNvGrpSpPr/>
          <p:nvPr/>
        </p:nvGrpSpPr>
        <p:grpSpPr>
          <a:xfrm>
            <a:off x="1638769" y="2756935"/>
            <a:ext cx="140272" cy="248185"/>
            <a:chOff x="3665793" y="3374382"/>
            <a:chExt cx="329184" cy="582427"/>
          </a:xfrm>
        </p:grpSpPr>
        <p:cxnSp>
          <p:nvCxnSpPr>
            <p:cNvPr id="60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0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1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1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17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1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20" name="Gruppieren 619"/>
          <p:cNvGrpSpPr/>
          <p:nvPr/>
        </p:nvGrpSpPr>
        <p:grpSpPr>
          <a:xfrm>
            <a:off x="1725594" y="2756935"/>
            <a:ext cx="140272" cy="248185"/>
            <a:chOff x="3665793" y="3374382"/>
            <a:chExt cx="329184" cy="582427"/>
          </a:xfrm>
        </p:grpSpPr>
        <p:cxnSp>
          <p:nvCxnSpPr>
            <p:cNvPr id="621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2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23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4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25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26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31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7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28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6" name="Gruppieren 25"/>
          <p:cNvGrpSpPr/>
          <p:nvPr/>
        </p:nvGrpSpPr>
        <p:grpSpPr>
          <a:xfrm>
            <a:off x="1850906" y="2705487"/>
            <a:ext cx="3916696" cy="442800"/>
            <a:chOff x="1850906" y="2851233"/>
            <a:chExt cx="3916696" cy="442800"/>
          </a:xfrm>
        </p:grpSpPr>
        <p:cxnSp>
          <p:nvCxnSpPr>
            <p:cNvPr id="634" name="Straight Connector 193"/>
            <p:cNvCxnSpPr/>
            <p:nvPr/>
          </p:nvCxnSpPr>
          <p:spPr>
            <a:xfrm flipV="1">
              <a:off x="1850906" y="2862860"/>
              <a:ext cx="998620" cy="3159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193"/>
            <p:cNvCxnSpPr/>
            <p:nvPr/>
          </p:nvCxnSpPr>
          <p:spPr>
            <a:xfrm flipV="1">
              <a:off x="4768982" y="2860978"/>
              <a:ext cx="998620" cy="3159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193"/>
            <p:cNvCxnSpPr/>
            <p:nvPr/>
          </p:nvCxnSpPr>
          <p:spPr>
            <a:xfrm flipV="1">
              <a:off x="2854816" y="3277627"/>
              <a:ext cx="1914166" cy="1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Connector 193"/>
            <p:cNvCxnSpPr/>
            <p:nvPr/>
          </p:nvCxnSpPr>
          <p:spPr>
            <a:xfrm>
              <a:off x="2840135" y="2851233"/>
              <a:ext cx="220" cy="442800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Connector 193"/>
            <p:cNvCxnSpPr/>
            <p:nvPr/>
          </p:nvCxnSpPr>
          <p:spPr>
            <a:xfrm>
              <a:off x="4770155" y="2851233"/>
              <a:ext cx="220" cy="442800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Group 107"/>
          <p:cNvGrpSpPr>
            <a:grpSpLocks noChangeAspect="1"/>
          </p:cNvGrpSpPr>
          <p:nvPr/>
        </p:nvGrpSpPr>
        <p:grpSpPr>
          <a:xfrm>
            <a:off x="967194" y="2636000"/>
            <a:ext cx="900000" cy="158192"/>
            <a:chOff x="381201" y="3385164"/>
            <a:chExt cx="4313596" cy="758211"/>
          </a:xfrm>
        </p:grpSpPr>
        <p:grpSp>
          <p:nvGrpSpPr>
            <p:cNvPr id="448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52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3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54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0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1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639" name="Gruppieren 638"/>
          <p:cNvGrpSpPr/>
          <p:nvPr/>
        </p:nvGrpSpPr>
        <p:grpSpPr>
          <a:xfrm>
            <a:off x="3385589" y="2759913"/>
            <a:ext cx="140554" cy="254790"/>
            <a:chOff x="2259579" y="3355242"/>
            <a:chExt cx="329844" cy="597927"/>
          </a:xfrm>
        </p:grpSpPr>
        <p:cxnSp>
          <p:nvCxnSpPr>
            <p:cNvPr id="640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1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42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3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44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46" name="Gruppieren 645"/>
          <p:cNvGrpSpPr/>
          <p:nvPr/>
        </p:nvGrpSpPr>
        <p:grpSpPr>
          <a:xfrm>
            <a:off x="3469649" y="2759913"/>
            <a:ext cx="140554" cy="254790"/>
            <a:chOff x="2259579" y="3355242"/>
            <a:chExt cx="329844" cy="597927"/>
          </a:xfrm>
        </p:grpSpPr>
        <p:cxnSp>
          <p:nvCxnSpPr>
            <p:cNvPr id="64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4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5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3" name="Gruppieren 652"/>
          <p:cNvGrpSpPr/>
          <p:nvPr/>
        </p:nvGrpSpPr>
        <p:grpSpPr>
          <a:xfrm>
            <a:off x="3553708" y="2759913"/>
            <a:ext cx="140554" cy="254790"/>
            <a:chOff x="2259579" y="3355242"/>
            <a:chExt cx="329844" cy="597927"/>
          </a:xfrm>
        </p:grpSpPr>
        <p:cxnSp>
          <p:nvCxnSpPr>
            <p:cNvPr id="654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5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56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7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58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60" name="Gruppieren 659"/>
          <p:cNvGrpSpPr/>
          <p:nvPr/>
        </p:nvGrpSpPr>
        <p:grpSpPr>
          <a:xfrm>
            <a:off x="3637768" y="2759913"/>
            <a:ext cx="140554" cy="254790"/>
            <a:chOff x="2259579" y="3355242"/>
            <a:chExt cx="329844" cy="597927"/>
          </a:xfrm>
        </p:grpSpPr>
        <p:cxnSp>
          <p:nvCxnSpPr>
            <p:cNvPr id="66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6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6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67" name="Gruppieren 666"/>
          <p:cNvGrpSpPr/>
          <p:nvPr/>
        </p:nvGrpSpPr>
        <p:grpSpPr>
          <a:xfrm>
            <a:off x="3721828" y="2759913"/>
            <a:ext cx="140554" cy="254790"/>
            <a:chOff x="2259579" y="3355242"/>
            <a:chExt cx="329844" cy="597927"/>
          </a:xfrm>
        </p:grpSpPr>
        <p:cxnSp>
          <p:nvCxnSpPr>
            <p:cNvPr id="66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7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7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74" name="Gruppieren 673"/>
          <p:cNvGrpSpPr/>
          <p:nvPr/>
        </p:nvGrpSpPr>
        <p:grpSpPr>
          <a:xfrm>
            <a:off x="3805887" y="2759913"/>
            <a:ext cx="140554" cy="254790"/>
            <a:chOff x="2259579" y="3355242"/>
            <a:chExt cx="329844" cy="597927"/>
          </a:xfrm>
        </p:grpSpPr>
        <p:cxnSp>
          <p:nvCxnSpPr>
            <p:cNvPr id="67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7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7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81" name="Gruppieren 680"/>
          <p:cNvGrpSpPr/>
          <p:nvPr/>
        </p:nvGrpSpPr>
        <p:grpSpPr>
          <a:xfrm>
            <a:off x="3969748" y="2766518"/>
            <a:ext cx="140272" cy="248185"/>
            <a:chOff x="3665793" y="3374382"/>
            <a:chExt cx="329184" cy="582427"/>
          </a:xfrm>
        </p:grpSpPr>
        <p:cxnSp>
          <p:nvCxnSpPr>
            <p:cNvPr id="682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3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84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5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8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9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8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95" name="Gruppieren 694"/>
          <p:cNvGrpSpPr/>
          <p:nvPr/>
        </p:nvGrpSpPr>
        <p:grpSpPr>
          <a:xfrm>
            <a:off x="4056573" y="2766518"/>
            <a:ext cx="140272" cy="248185"/>
            <a:chOff x="3665793" y="3374382"/>
            <a:chExt cx="329184" cy="582427"/>
          </a:xfrm>
        </p:grpSpPr>
        <p:cxnSp>
          <p:nvCxnSpPr>
            <p:cNvPr id="69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9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9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70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70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0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70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709" name="Gruppieren 708"/>
          <p:cNvGrpSpPr/>
          <p:nvPr/>
        </p:nvGrpSpPr>
        <p:grpSpPr>
          <a:xfrm>
            <a:off x="4143398" y="2766518"/>
            <a:ext cx="140272" cy="248185"/>
            <a:chOff x="3665793" y="3374382"/>
            <a:chExt cx="329184" cy="582427"/>
          </a:xfrm>
        </p:grpSpPr>
        <p:cxnSp>
          <p:nvCxnSpPr>
            <p:cNvPr id="710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1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712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3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71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5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720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1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6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717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8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9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723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968427" y="2546399"/>
            <a:ext cx="439704" cy="77288"/>
            <a:chOff x="1709603" y="1989255"/>
            <a:chExt cx="696097" cy="122355"/>
          </a:xfrm>
        </p:grpSpPr>
        <p:grpSp>
          <p:nvGrpSpPr>
            <p:cNvPr id="724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28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9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0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1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25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26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7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32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3381525" y="2548006"/>
            <a:ext cx="440610" cy="77448"/>
            <a:chOff x="1709603" y="1989255"/>
            <a:chExt cx="696097" cy="122355"/>
          </a:xfrm>
        </p:grpSpPr>
        <p:grpSp>
          <p:nvGrpSpPr>
            <p:cNvPr id="733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37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8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9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0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34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35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6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41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966301" y="2355296"/>
            <a:ext cx="439704" cy="77288"/>
            <a:chOff x="1709603" y="1989255"/>
            <a:chExt cx="696097" cy="122355"/>
          </a:xfrm>
        </p:grpSpPr>
        <p:grpSp>
          <p:nvGrpSpPr>
            <p:cNvPr id="742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46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47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48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9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43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44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5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50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966301" y="2450848"/>
            <a:ext cx="439704" cy="77288"/>
            <a:chOff x="1709603" y="1989255"/>
            <a:chExt cx="696097" cy="122355"/>
          </a:xfrm>
        </p:grpSpPr>
        <p:grpSp>
          <p:nvGrpSpPr>
            <p:cNvPr id="751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55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6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57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8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2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53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4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59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963959" y="2259743"/>
            <a:ext cx="439704" cy="77289"/>
            <a:chOff x="1709603" y="1989255"/>
            <a:chExt cx="696097" cy="122355"/>
          </a:xfrm>
        </p:grpSpPr>
        <p:grpSp>
          <p:nvGrpSpPr>
            <p:cNvPr id="760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64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65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66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7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61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62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3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68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28280" y="2547059"/>
            <a:ext cx="439704" cy="77288"/>
            <a:chOff x="1709603" y="1989255"/>
            <a:chExt cx="696097" cy="122355"/>
          </a:xfrm>
        </p:grpSpPr>
        <p:grpSp>
          <p:nvGrpSpPr>
            <p:cNvPr id="769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73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74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75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6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70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71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2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7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1429685" y="2355956"/>
            <a:ext cx="439704" cy="77288"/>
            <a:chOff x="1709603" y="1989255"/>
            <a:chExt cx="696097" cy="122355"/>
          </a:xfrm>
        </p:grpSpPr>
        <p:grpSp>
          <p:nvGrpSpPr>
            <p:cNvPr id="778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82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83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84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5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79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80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1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8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29685" y="2451508"/>
            <a:ext cx="439704" cy="77288"/>
            <a:chOff x="1709603" y="1989255"/>
            <a:chExt cx="696097" cy="122355"/>
          </a:xfrm>
        </p:grpSpPr>
        <p:grpSp>
          <p:nvGrpSpPr>
            <p:cNvPr id="787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91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92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93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4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88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89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0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95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27343" y="2260403"/>
            <a:ext cx="439704" cy="77289"/>
            <a:chOff x="1709603" y="1989255"/>
            <a:chExt cx="696097" cy="122355"/>
          </a:xfrm>
        </p:grpSpPr>
        <p:grpSp>
          <p:nvGrpSpPr>
            <p:cNvPr id="796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00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01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02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3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97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98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9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04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3385760" y="2359797"/>
            <a:ext cx="439704" cy="77288"/>
            <a:chOff x="1709603" y="1989255"/>
            <a:chExt cx="696097" cy="122355"/>
          </a:xfrm>
        </p:grpSpPr>
        <p:grpSp>
          <p:nvGrpSpPr>
            <p:cNvPr id="805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09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0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11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2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06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07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8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385760" y="2455349"/>
            <a:ext cx="439704" cy="77288"/>
            <a:chOff x="1709603" y="1989255"/>
            <a:chExt cx="696097" cy="122355"/>
          </a:xfrm>
        </p:grpSpPr>
        <p:grpSp>
          <p:nvGrpSpPr>
            <p:cNvPr id="814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18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9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20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1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15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16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7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22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383418" y="2264244"/>
            <a:ext cx="439704" cy="77289"/>
            <a:chOff x="1709603" y="1989255"/>
            <a:chExt cx="696097" cy="122355"/>
          </a:xfrm>
        </p:grpSpPr>
        <p:grpSp>
          <p:nvGrpSpPr>
            <p:cNvPr id="823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27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28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29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0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24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25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6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31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847739" y="2551560"/>
            <a:ext cx="439704" cy="77288"/>
            <a:chOff x="1709603" y="1989255"/>
            <a:chExt cx="696097" cy="122355"/>
          </a:xfrm>
        </p:grpSpPr>
        <p:grpSp>
          <p:nvGrpSpPr>
            <p:cNvPr id="83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3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3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3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3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3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40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3849144" y="2360457"/>
            <a:ext cx="439704" cy="77288"/>
            <a:chOff x="1709603" y="1989255"/>
            <a:chExt cx="696097" cy="122355"/>
          </a:xfrm>
        </p:grpSpPr>
        <p:grpSp>
          <p:nvGrpSpPr>
            <p:cNvPr id="84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4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4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4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4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4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49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849144" y="2456009"/>
            <a:ext cx="439704" cy="77288"/>
            <a:chOff x="1709603" y="1989255"/>
            <a:chExt cx="696097" cy="122355"/>
          </a:xfrm>
        </p:grpSpPr>
        <p:grpSp>
          <p:nvGrpSpPr>
            <p:cNvPr id="8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58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846802" y="2264904"/>
            <a:ext cx="439704" cy="77289"/>
            <a:chOff x="1709603" y="1989255"/>
            <a:chExt cx="696097" cy="122355"/>
          </a:xfrm>
        </p:grpSpPr>
        <p:grpSp>
          <p:nvGrpSpPr>
            <p:cNvPr id="859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63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64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65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60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61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2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6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5771996" y="2367353"/>
            <a:ext cx="439704" cy="77288"/>
            <a:chOff x="1709603" y="1989255"/>
            <a:chExt cx="696097" cy="122355"/>
          </a:xfrm>
        </p:grpSpPr>
        <p:grpSp>
          <p:nvGrpSpPr>
            <p:cNvPr id="868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72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73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74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5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69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70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1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5771996" y="2462905"/>
            <a:ext cx="439704" cy="77288"/>
            <a:chOff x="1709603" y="1989255"/>
            <a:chExt cx="696097" cy="122355"/>
          </a:xfrm>
        </p:grpSpPr>
        <p:grpSp>
          <p:nvGrpSpPr>
            <p:cNvPr id="877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81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82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83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4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78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79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0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85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5769654" y="2271800"/>
            <a:ext cx="439704" cy="77289"/>
            <a:chOff x="1709603" y="1989255"/>
            <a:chExt cx="696097" cy="122355"/>
          </a:xfrm>
        </p:grpSpPr>
        <p:grpSp>
          <p:nvGrpSpPr>
            <p:cNvPr id="886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90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91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92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3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87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88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9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9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6233975" y="2559116"/>
            <a:ext cx="439704" cy="77288"/>
            <a:chOff x="1709603" y="1989255"/>
            <a:chExt cx="696097" cy="122355"/>
          </a:xfrm>
        </p:grpSpPr>
        <p:grpSp>
          <p:nvGrpSpPr>
            <p:cNvPr id="89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9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0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0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9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9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03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6235380" y="2368013"/>
            <a:ext cx="439704" cy="77288"/>
            <a:chOff x="1709603" y="1989255"/>
            <a:chExt cx="696097" cy="122355"/>
          </a:xfrm>
        </p:grpSpPr>
        <p:grpSp>
          <p:nvGrpSpPr>
            <p:cNvPr id="904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08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09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10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1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05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06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7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12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6235380" y="2463565"/>
            <a:ext cx="439704" cy="77288"/>
            <a:chOff x="1709603" y="1989255"/>
            <a:chExt cx="696097" cy="122355"/>
          </a:xfrm>
        </p:grpSpPr>
        <p:grpSp>
          <p:nvGrpSpPr>
            <p:cNvPr id="9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21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6233038" y="2272460"/>
            <a:ext cx="439704" cy="77289"/>
            <a:chOff x="1709603" y="1989255"/>
            <a:chExt cx="696097" cy="122355"/>
          </a:xfrm>
        </p:grpSpPr>
        <p:grpSp>
          <p:nvGrpSpPr>
            <p:cNvPr id="92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2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2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2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2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2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3056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0" name="Straight Connector 918"/>
          <p:cNvCxnSpPr/>
          <p:nvPr/>
        </p:nvCxnSpPr>
        <p:spPr>
          <a:xfrm>
            <a:off x="3832929" y="2719093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918"/>
          <p:cNvCxnSpPr/>
          <p:nvPr/>
        </p:nvCxnSpPr>
        <p:spPr>
          <a:xfrm>
            <a:off x="6219909" y="2189718"/>
            <a:ext cx="0" cy="468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193"/>
          <p:cNvCxnSpPr/>
          <p:nvPr/>
        </p:nvCxnSpPr>
        <p:spPr>
          <a:xfrm>
            <a:off x="4183703" y="2716238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Ergebnis ist Hyperkonvergiert ‘Flex’</a:t>
            </a:r>
            <a:endParaRPr lang="de-DE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468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/>
          <p:nvPr/>
        </p:nvCxnSpPr>
        <p:spPr>
          <a:xfrm flipH="1">
            <a:off x="1416027" y="2200941"/>
            <a:ext cx="1459" cy="43994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/>
          <p:nvPr/>
        </p:nvCxnSpPr>
        <p:spPr>
          <a:xfrm>
            <a:off x="1698506" y="2713619"/>
            <a:ext cx="1691912" cy="2954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9" name="Gruppieren 488"/>
          <p:cNvGrpSpPr/>
          <p:nvPr/>
        </p:nvGrpSpPr>
        <p:grpSpPr>
          <a:xfrm>
            <a:off x="5771281" y="2769484"/>
            <a:ext cx="140554" cy="254790"/>
            <a:chOff x="2259579" y="3355242"/>
            <a:chExt cx="329844" cy="597927"/>
          </a:xfrm>
        </p:grpSpPr>
        <p:cxnSp>
          <p:nvCxnSpPr>
            <p:cNvPr id="52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0" name="Gruppieren 489"/>
          <p:cNvGrpSpPr/>
          <p:nvPr/>
        </p:nvGrpSpPr>
        <p:grpSpPr>
          <a:xfrm>
            <a:off x="5855341" y="2769484"/>
            <a:ext cx="140554" cy="254790"/>
            <a:chOff x="2259579" y="3355242"/>
            <a:chExt cx="329844" cy="597927"/>
          </a:xfrm>
        </p:grpSpPr>
        <p:cxnSp>
          <p:nvCxnSpPr>
            <p:cNvPr id="51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2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2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1" name="Gruppieren 490"/>
          <p:cNvGrpSpPr/>
          <p:nvPr/>
        </p:nvGrpSpPr>
        <p:grpSpPr>
          <a:xfrm>
            <a:off x="5939400" y="2769484"/>
            <a:ext cx="140554" cy="254790"/>
            <a:chOff x="2259579" y="3355242"/>
            <a:chExt cx="329844" cy="597927"/>
          </a:xfrm>
        </p:grpSpPr>
        <p:cxnSp>
          <p:nvCxnSpPr>
            <p:cNvPr id="513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15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6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7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8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2" name="Gruppieren 491"/>
          <p:cNvGrpSpPr/>
          <p:nvPr/>
        </p:nvGrpSpPr>
        <p:grpSpPr>
          <a:xfrm>
            <a:off x="6023460" y="2769484"/>
            <a:ext cx="140554" cy="254790"/>
            <a:chOff x="2259579" y="3355242"/>
            <a:chExt cx="329844" cy="597927"/>
          </a:xfrm>
        </p:grpSpPr>
        <p:cxnSp>
          <p:nvCxnSpPr>
            <p:cNvPr id="50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1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3" name="Gruppieren 492"/>
          <p:cNvGrpSpPr/>
          <p:nvPr/>
        </p:nvGrpSpPr>
        <p:grpSpPr>
          <a:xfrm>
            <a:off x="6107520" y="2769484"/>
            <a:ext cx="140554" cy="254790"/>
            <a:chOff x="2259579" y="3355242"/>
            <a:chExt cx="329844" cy="597927"/>
          </a:xfrm>
        </p:grpSpPr>
        <p:cxnSp>
          <p:nvCxnSpPr>
            <p:cNvPr id="50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0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0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94" name="Gruppieren 493"/>
          <p:cNvGrpSpPr/>
          <p:nvPr/>
        </p:nvGrpSpPr>
        <p:grpSpPr>
          <a:xfrm>
            <a:off x="6191579" y="2769484"/>
            <a:ext cx="140554" cy="254790"/>
            <a:chOff x="2259579" y="3355242"/>
            <a:chExt cx="329844" cy="597927"/>
          </a:xfrm>
        </p:grpSpPr>
        <p:cxnSp>
          <p:nvCxnSpPr>
            <p:cNvPr id="49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49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49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06" name="Gruppieren 405"/>
          <p:cNvGrpSpPr/>
          <p:nvPr/>
        </p:nvGrpSpPr>
        <p:grpSpPr>
          <a:xfrm>
            <a:off x="6355440" y="2776089"/>
            <a:ext cx="140272" cy="248185"/>
            <a:chOff x="3665793" y="3374382"/>
            <a:chExt cx="329184" cy="582427"/>
          </a:xfrm>
        </p:grpSpPr>
        <p:cxnSp>
          <p:nvCxnSpPr>
            <p:cNvPr id="47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7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8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8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8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8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7" name="Gruppieren 406"/>
          <p:cNvGrpSpPr/>
          <p:nvPr/>
        </p:nvGrpSpPr>
        <p:grpSpPr>
          <a:xfrm>
            <a:off x="6442265" y="2776089"/>
            <a:ext cx="140272" cy="248185"/>
            <a:chOff x="3665793" y="3374382"/>
            <a:chExt cx="329184" cy="582427"/>
          </a:xfrm>
        </p:grpSpPr>
        <p:cxnSp>
          <p:nvCxnSpPr>
            <p:cNvPr id="44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4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6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7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7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8" name="Gruppieren 407"/>
          <p:cNvGrpSpPr/>
          <p:nvPr/>
        </p:nvGrpSpPr>
        <p:grpSpPr>
          <a:xfrm>
            <a:off x="6529090" y="2776089"/>
            <a:ext cx="140272" cy="248185"/>
            <a:chOff x="3665793" y="3374382"/>
            <a:chExt cx="329184" cy="582427"/>
          </a:xfrm>
        </p:grpSpPr>
        <p:cxnSp>
          <p:nvCxnSpPr>
            <p:cNvPr id="41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41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42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439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42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7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8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9" name="Group 5"/>
          <p:cNvGrpSpPr/>
          <p:nvPr/>
        </p:nvGrpSpPr>
        <p:grpSpPr>
          <a:xfrm>
            <a:off x="5769362" y="2644731"/>
            <a:ext cx="899219" cy="158058"/>
            <a:chOff x="6235468" y="1519852"/>
            <a:chExt cx="1197765" cy="210534"/>
          </a:xfrm>
        </p:grpSpPr>
        <p:sp>
          <p:nvSpPr>
            <p:cNvPr id="413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4" name="Group 36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415" name="Oval 37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38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0" name="Agrupar 467"/>
          <p:cNvGrpSpPr/>
          <p:nvPr/>
        </p:nvGrpSpPr>
        <p:grpSpPr>
          <a:xfrm>
            <a:off x="6040725" y="2660608"/>
            <a:ext cx="382000" cy="122873"/>
            <a:chOff x="6482067" y="1440114"/>
            <a:chExt cx="508826" cy="163667"/>
          </a:xfrm>
        </p:grpSpPr>
        <p:sp>
          <p:nvSpPr>
            <p:cNvPr id="411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2" name="Picture 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54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5769362" y="2559949"/>
            <a:ext cx="440610" cy="77447"/>
            <a:chOff x="1709603" y="1989255"/>
            <a:chExt cx="696097" cy="122355"/>
          </a:xfrm>
        </p:grpSpPr>
        <p:grpSp>
          <p:nvGrpSpPr>
            <p:cNvPr id="542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6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47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48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9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43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44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5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50" name="Gruppieren 549"/>
          <p:cNvGrpSpPr/>
          <p:nvPr/>
        </p:nvGrpSpPr>
        <p:grpSpPr>
          <a:xfrm>
            <a:off x="967785" y="2750330"/>
            <a:ext cx="140554" cy="254790"/>
            <a:chOff x="2259579" y="3355242"/>
            <a:chExt cx="329844" cy="597927"/>
          </a:xfrm>
        </p:grpSpPr>
        <p:cxnSp>
          <p:nvCxnSpPr>
            <p:cNvPr id="55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5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5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57" name="Gruppieren 556"/>
          <p:cNvGrpSpPr/>
          <p:nvPr/>
        </p:nvGrpSpPr>
        <p:grpSpPr>
          <a:xfrm>
            <a:off x="1051845" y="2750330"/>
            <a:ext cx="140554" cy="254790"/>
            <a:chOff x="2259579" y="3355242"/>
            <a:chExt cx="329844" cy="597927"/>
          </a:xfrm>
        </p:grpSpPr>
        <p:cxnSp>
          <p:nvCxnSpPr>
            <p:cNvPr id="55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64" name="Gruppieren 563"/>
          <p:cNvGrpSpPr/>
          <p:nvPr/>
        </p:nvGrpSpPr>
        <p:grpSpPr>
          <a:xfrm>
            <a:off x="1135904" y="2750330"/>
            <a:ext cx="140554" cy="254790"/>
            <a:chOff x="2259579" y="3355242"/>
            <a:chExt cx="329844" cy="597927"/>
          </a:xfrm>
        </p:grpSpPr>
        <p:cxnSp>
          <p:nvCxnSpPr>
            <p:cNvPr id="56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6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6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1" name="Gruppieren 570"/>
          <p:cNvGrpSpPr/>
          <p:nvPr/>
        </p:nvGrpSpPr>
        <p:grpSpPr>
          <a:xfrm>
            <a:off x="1219964" y="2750330"/>
            <a:ext cx="140554" cy="254790"/>
            <a:chOff x="2259579" y="3355242"/>
            <a:chExt cx="329844" cy="597927"/>
          </a:xfrm>
        </p:grpSpPr>
        <p:cxnSp>
          <p:nvCxnSpPr>
            <p:cNvPr id="572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3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74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5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76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8" name="Gruppieren 577"/>
          <p:cNvGrpSpPr/>
          <p:nvPr/>
        </p:nvGrpSpPr>
        <p:grpSpPr>
          <a:xfrm>
            <a:off x="1304024" y="2750330"/>
            <a:ext cx="140554" cy="254790"/>
            <a:chOff x="2259579" y="3355242"/>
            <a:chExt cx="329844" cy="597927"/>
          </a:xfrm>
        </p:grpSpPr>
        <p:cxnSp>
          <p:nvCxnSpPr>
            <p:cNvPr id="579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0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1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2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83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85" name="Gruppieren 584"/>
          <p:cNvGrpSpPr/>
          <p:nvPr/>
        </p:nvGrpSpPr>
        <p:grpSpPr>
          <a:xfrm>
            <a:off x="1388083" y="2750330"/>
            <a:ext cx="140554" cy="254790"/>
            <a:chOff x="2259579" y="3355242"/>
            <a:chExt cx="329844" cy="597927"/>
          </a:xfrm>
        </p:grpSpPr>
        <p:cxnSp>
          <p:nvCxnSpPr>
            <p:cNvPr id="586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7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588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9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590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92" name="Gruppieren 591"/>
          <p:cNvGrpSpPr/>
          <p:nvPr/>
        </p:nvGrpSpPr>
        <p:grpSpPr>
          <a:xfrm>
            <a:off x="1551944" y="2756935"/>
            <a:ext cx="140272" cy="248185"/>
            <a:chOff x="3665793" y="3374382"/>
            <a:chExt cx="329184" cy="582427"/>
          </a:xfrm>
        </p:grpSpPr>
        <p:cxnSp>
          <p:nvCxnSpPr>
            <p:cNvPr id="593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4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595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6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597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98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03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4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5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9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00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1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2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06" name="Gruppieren 605"/>
          <p:cNvGrpSpPr/>
          <p:nvPr/>
        </p:nvGrpSpPr>
        <p:grpSpPr>
          <a:xfrm>
            <a:off x="1638769" y="2756935"/>
            <a:ext cx="140272" cy="248185"/>
            <a:chOff x="3665793" y="3374382"/>
            <a:chExt cx="329184" cy="582427"/>
          </a:xfrm>
        </p:grpSpPr>
        <p:cxnSp>
          <p:nvCxnSpPr>
            <p:cNvPr id="607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8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09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0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11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12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17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3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14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6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20" name="Gruppieren 619"/>
          <p:cNvGrpSpPr/>
          <p:nvPr/>
        </p:nvGrpSpPr>
        <p:grpSpPr>
          <a:xfrm>
            <a:off x="1725594" y="2756935"/>
            <a:ext cx="140272" cy="248185"/>
            <a:chOff x="3665793" y="3374382"/>
            <a:chExt cx="329184" cy="582427"/>
          </a:xfrm>
        </p:grpSpPr>
        <p:cxnSp>
          <p:nvCxnSpPr>
            <p:cNvPr id="621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2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23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4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25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26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31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7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28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47" name="Group 107"/>
          <p:cNvGrpSpPr>
            <a:grpSpLocks noChangeAspect="1"/>
          </p:cNvGrpSpPr>
          <p:nvPr/>
        </p:nvGrpSpPr>
        <p:grpSpPr>
          <a:xfrm>
            <a:off x="967194" y="2636000"/>
            <a:ext cx="900000" cy="158192"/>
            <a:chOff x="381201" y="3385164"/>
            <a:chExt cx="4313596" cy="758211"/>
          </a:xfrm>
        </p:grpSpPr>
        <p:grpSp>
          <p:nvGrpSpPr>
            <p:cNvPr id="448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52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3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54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9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0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1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639" name="Gruppieren 638"/>
          <p:cNvGrpSpPr/>
          <p:nvPr/>
        </p:nvGrpSpPr>
        <p:grpSpPr>
          <a:xfrm>
            <a:off x="3385589" y="2759913"/>
            <a:ext cx="140554" cy="254790"/>
            <a:chOff x="2259579" y="3355242"/>
            <a:chExt cx="329844" cy="597927"/>
          </a:xfrm>
        </p:grpSpPr>
        <p:cxnSp>
          <p:nvCxnSpPr>
            <p:cNvPr id="640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1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42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3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44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46" name="Gruppieren 645"/>
          <p:cNvGrpSpPr/>
          <p:nvPr/>
        </p:nvGrpSpPr>
        <p:grpSpPr>
          <a:xfrm>
            <a:off x="3469649" y="2759913"/>
            <a:ext cx="140554" cy="254790"/>
            <a:chOff x="2259579" y="3355242"/>
            <a:chExt cx="329844" cy="597927"/>
          </a:xfrm>
        </p:grpSpPr>
        <p:cxnSp>
          <p:nvCxnSpPr>
            <p:cNvPr id="647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8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49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0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51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53" name="Gruppieren 652"/>
          <p:cNvGrpSpPr/>
          <p:nvPr/>
        </p:nvGrpSpPr>
        <p:grpSpPr>
          <a:xfrm>
            <a:off x="3553708" y="2759913"/>
            <a:ext cx="140554" cy="254790"/>
            <a:chOff x="2259579" y="3355242"/>
            <a:chExt cx="329844" cy="597927"/>
          </a:xfrm>
        </p:grpSpPr>
        <p:cxnSp>
          <p:nvCxnSpPr>
            <p:cNvPr id="654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5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56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7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58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60" name="Gruppieren 659"/>
          <p:cNvGrpSpPr/>
          <p:nvPr/>
        </p:nvGrpSpPr>
        <p:grpSpPr>
          <a:xfrm>
            <a:off x="3637768" y="2759913"/>
            <a:ext cx="140554" cy="254790"/>
            <a:chOff x="2259579" y="3355242"/>
            <a:chExt cx="329844" cy="597927"/>
          </a:xfrm>
        </p:grpSpPr>
        <p:cxnSp>
          <p:nvCxnSpPr>
            <p:cNvPr id="661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2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63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64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65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67" name="Gruppieren 666"/>
          <p:cNvGrpSpPr/>
          <p:nvPr/>
        </p:nvGrpSpPr>
        <p:grpSpPr>
          <a:xfrm>
            <a:off x="3721828" y="2759913"/>
            <a:ext cx="140554" cy="254790"/>
            <a:chOff x="2259579" y="3355242"/>
            <a:chExt cx="329844" cy="597927"/>
          </a:xfrm>
        </p:grpSpPr>
        <p:cxnSp>
          <p:nvCxnSpPr>
            <p:cNvPr id="668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9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70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1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72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3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74" name="Gruppieren 673"/>
          <p:cNvGrpSpPr/>
          <p:nvPr/>
        </p:nvGrpSpPr>
        <p:grpSpPr>
          <a:xfrm>
            <a:off x="3805887" y="2759913"/>
            <a:ext cx="140554" cy="254790"/>
            <a:chOff x="2259579" y="3355242"/>
            <a:chExt cx="329844" cy="597927"/>
          </a:xfrm>
        </p:grpSpPr>
        <p:cxnSp>
          <p:nvCxnSpPr>
            <p:cNvPr id="675" name="Straight Connector 918"/>
            <p:cNvCxnSpPr/>
            <p:nvPr/>
          </p:nvCxnSpPr>
          <p:spPr>
            <a:xfrm>
              <a:off x="2424501" y="335524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6" name="Agrupar 72"/>
            <p:cNvGrpSpPr>
              <a:grpSpLocks noChangeAspect="1"/>
            </p:cNvGrpSpPr>
            <p:nvPr/>
          </p:nvGrpSpPr>
          <p:grpSpPr>
            <a:xfrm>
              <a:off x="2259579" y="3515969"/>
              <a:ext cx="329844" cy="437200"/>
              <a:chOff x="4833916" y="1648333"/>
              <a:chExt cx="488361" cy="647310"/>
            </a:xfrm>
          </p:grpSpPr>
          <p:sp>
            <p:nvSpPr>
              <p:cNvPr id="677" name="Rectangle 31"/>
              <p:cNvSpPr/>
              <p:nvPr/>
            </p:nvSpPr>
            <p:spPr>
              <a:xfrm>
                <a:off x="4833916" y="1648333"/>
                <a:ext cx="488361" cy="647310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8" name="Agrupar 71"/>
              <p:cNvGrpSpPr/>
              <p:nvPr/>
            </p:nvGrpSpPr>
            <p:grpSpPr>
              <a:xfrm>
                <a:off x="4888050" y="1694405"/>
                <a:ext cx="380094" cy="380094"/>
                <a:chOff x="4888050" y="1694405"/>
                <a:chExt cx="380094" cy="380094"/>
              </a:xfrm>
            </p:grpSpPr>
            <p:sp>
              <p:nvSpPr>
                <p:cNvPr id="679" name="Oval 32"/>
                <p:cNvSpPr/>
                <p:nvPr/>
              </p:nvSpPr>
              <p:spPr>
                <a:xfrm>
                  <a:off x="4888050" y="1694405"/>
                  <a:ext cx="380094" cy="3800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0" name="Oval 30"/>
                <p:cNvSpPr>
                  <a:spLocks noChangeAspect="1"/>
                </p:cNvSpPr>
                <p:nvPr/>
              </p:nvSpPr>
              <p:spPr>
                <a:xfrm>
                  <a:off x="5047910" y="1854266"/>
                  <a:ext cx="60372" cy="60372"/>
                </a:xfrm>
                <a:prstGeom prst="ellipse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81" name="Gruppieren 680"/>
          <p:cNvGrpSpPr/>
          <p:nvPr/>
        </p:nvGrpSpPr>
        <p:grpSpPr>
          <a:xfrm>
            <a:off x="3969748" y="2766518"/>
            <a:ext cx="140272" cy="248185"/>
            <a:chOff x="3665793" y="3374382"/>
            <a:chExt cx="329184" cy="582427"/>
          </a:xfrm>
        </p:grpSpPr>
        <p:cxnSp>
          <p:nvCxnSpPr>
            <p:cNvPr id="682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3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84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5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686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7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692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3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8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689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0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695" name="Gruppieren 694"/>
          <p:cNvGrpSpPr/>
          <p:nvPr/>
        </p:nvGrpSpPr>
        <p:grpSpPr>
          <a:xfrm>
            <a:off x="4056573" y="2766518"/>
            <a:ext cx="140272" cy="248185"/>
            <a:chOff x="3665793" y="3374382"/>
            <a:chExt cx="329184" cy="582427"/>
          </a:xfrm>
        </p:grpSpPr>
        <p:cxnSp>
          <p:nvCxnSpPr>
            <p:cNvPr id="696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7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698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99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700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1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706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7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02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703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4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5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709" name="Gruppieren 708"/>
          <p:cNvGrpSpPr/>
          <p:nvPr/>
        </p:nvGrpSpPr>
        <p:grpSpPr>
          <a:xfrm>
            <a:off x="4143398" y="2766518"/>
            <a:ext cx="140272" cy="248185"/>
            <a:chOff x="3665793" y="3374382"/>
            <a:chExt cx="329184" cy="582427"/>
          </a:xfrm>
        </p:grpSpPr>
        <p:cxnSp>
          <p:nvCxnSpPr>
            <p:cNvPr id="710" name="Straight Connector 918"/>
            <p:cNvCxnSpPr/>
            <p:nvPr/>
          </p:nvCxnSpPr>
          <p:spPr>
            <a:xfrm>
              <a:off x="3830385" y="3374382"/>
              <a:ext cx="0" cy="321453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1" name="Group 75">
              <a:extLst>
                <a:ext uri="{FF2B5EF4-FFF2-40B4-BE49-F238E27FC236}">
                  <a16:creationId xmlns="" xmlns:a16="http://schemas.microsoft.com/office/drawing/2014/main" id="{4E9C001F-9175-440E-81EA-D6F825DD5F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5793" y="3520485"/>
              <a:ext cx="329184" cy="436324"/>
              <a:chOff x="4832956" y="2602877"/>
              <a:chExt cx="488361" cy="647309"/>
            </a:xfrm>
          </p:grpSpPr>
          <p:sp>
            <p:nvSpPr>
              <p:cNvPr id="712" name="Rectangle 18"/>
              <p:cNvSpPr/>
              <p:nvPr/>
            </p:nvSpPr>
            <p:spPr>
              <a:xfrm>
                <a:off x="4832956" y="2602877"/>
                <a:ext cx="488361" cy="647309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3" name="Group 19"/>
              <p:cNvGrpSpPr/>
              <p:nvPr/>
            </p:nvGrpSpPr>
            <p:grpSpPr>
              <a:xfrm>
                <a:off x="4869946" y="2717539"/>
                <a:ext cx="414380" cy="242912"/>
                <a:chOff x="6858000" y="1224643"/>
                <a:chExt cx="526142" cy="308428"/>
              </a:xfrm>
              <a:solidFill>
                <a:srgbClr val="828A94"/>
              </a:solidFill>
            </p:grpSpPr>
            <p:sp>
              <p:nvSpPr>
                <p:cNvPr id="714" name="Rectangle 20"/>
                <p:cNvSpPr/>
                <p:nvPr/>
              </p:nvSpPr>
              <p:spPr>
                <a:xfrm>
                  <a:off x="6966856" y="1224643"/>
                  <a:ext cx="308429" cy="308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5" name="Group 21"/>
                <p:cNvGrpSpPr/>
                <p:nvPr/>
              </p:nvGrpSpPr>
              <p:grpSpPr>
                <a:xfrm>
                  <a:off x="7307036" y="1272087"/>
                  <a:ext cx="77106" cy="213541"/>
                  <a:chOff x="7307036" y="1279070"/>
                  <a:chExt cx="77106" cy="213541"/>
                </a:xfrm>
                <a:grpFill/>
              </p:grpSpPr>
              <p:sp>
                <p:nvSpPr>
                  <p:cNvPr id="720" name="Rectangle 26"/>
                  <p:cNvSpPr/>
                  <p:nvPr/>
                </p:nvSpPr>
                <p:spPr>
                  <a:xfrm>
                    <a:off x="7307036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1" name="Rectangle 27"/>
                  <p:cNvSpPr/>
                  <p:nvPr/>
                </p:nvSpPr>
                <p:spPr>
                  <a:xfrm>
                    <a:off x="7307036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2" name="Rectangle 28"/>
                  <p:cNvSpPr/>
                  <p:nvPr/>
                </p:nvSpPr>
                <p:spPr>
                  <a:xfrm>
                    <a:off x="7307036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6" name="Group 22"/>
                <p:cNvGrpSpPr/>
                <p:nvPr/>
              </p:nvGrpSpPr>
              <p:grpSpPr>
                <a:xfrm>
                  <a:off x="6858000" y="1272087"/>
                  <a:ext cx="77106" cy="213541"/>
                  <a:chOff x="6858000" y="1279070"/>
                  <a:chExt cx="77106" cy="213541"/>
                </a:xfrm>
                <a:grpFill/>
              </p:grpSpPr>
              <p:sp>
                <p:nvSpPr>
                  <p:cNvPr id="717" name="Rectangle 23"/>
                  <p:cNvSpPr/>
                  <p:nvPr/>
                </p:nvSpPr>
                <p:spPr>
                  <a:xfrm>
                    <a:off x="6858000" y="1446892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8" name="Rectangle 24"/>
                  <p:cNvSpPr/>
                  <p:nvPr/>
                </p:nvSpPr>
                <p:spPr>
                  <a:xfrm>
                    <a:off x="6858000" y="1362981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9" name="Rectangle 25"/>
                  <p:cNvSpPr/>
                  <p:nvPr/>
                </p:nvSpPr>
                <p:spPr>
                  <a:xfrm>
                    <a:off x="6858000" y="1279070"/>
                    <a:ext cx="77106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56" name="Group 107"/>
          <p:cNvGrpSpPr>
            <a:grpSpLocks noChangeAspect="1"/>
          </p:cNvGrpSpPr>
          <p:nvPr/>
        </p:nvGrpSpPr>
        <p:grpSpPr>
          <a:xfrm>
            <a:off x="3382929" y="2636000"/>
            <a:ext cx="900000" cy="158192"/>
            <a:chOff x="381201" y="3385164"/>
            <a:chExt cx="4313596" cy="758211"/>
          </a:xfrm>
        </p:grpSpPr>
        <p:grpSp>
          <p:nvGrpSpPr>
            <p:cNvPr id="457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2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63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8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59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0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723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968427" y="2546399"/>
            <a:ext cx="439704" cy="77288"/>
            <a:chOff x="1709603" y="1989255"/>
            <a:chExt cx="696097" cy="122355"/>
          </a:xfrm>
        </p:grpSpPr>
        <p:grpSp>
          <p:nvGrpSpPr>
            <p:cNvPr id="724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28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9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0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1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25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26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7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32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3381525" y="2548006"/>
            <a:ext cx="440610" cy="77448"/>
            <a:chOff x="1709603" y="1989255"/>
            <a:chExt cx="696097" cy="122355"/>
          </a:xfrm>
        </p:grpSpPr>
        <p:grpSp>
          <p:nvGrpSpPr>
            <p:cNvPr id="733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37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8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9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0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34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35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6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41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966301" y="2355296"/>
            <a:ext cx="439704" cy="77288"/>
            <a:chOff x="1709603" y="1989255"/>
            <a:chExt cx="696097" cy="122355"/>
          </a:xfrm>
        </p:grpSpPr>
        <p:grpSp>
          <p:nvGrpSpPr>
            <p:cNvPr id="742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46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47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48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9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43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44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5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50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966301" y="2450848"/>
            <a:ext cx="439704" cy="77288"/>
            <a:chOff x="1709603" y="1989255"/>
            <a:chExt cx="696097" cy="122355"/>
          </a:xfrm>
        </p:grpSpPr>
        <p:grpSp>
          <p:nvGrpSpPr>
            <p:cNvPr id="751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55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6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57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8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2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53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4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59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963959" y="2259743"/>
            <a:ext cx="439704" cy="77289"/>
            <a:chOff x="1709603" y="1989255"/>
            <a:chExt cx="696097" cy="122355"/>
          </a:xfrm>
        </p:grpSpPr>
        <p:grpSp>
          <p:nvGrpSpPr>
            <p:cNvPr id="760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64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65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66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7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61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62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3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68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28280" y="2547059"/>
            <a:ext cx="439704" cy="77288"/>
            <a:chOff x="1709603" y="1989255"/>
            <a:chExt cx="696097" cy="122355"/>
          </a:xfrm>
        </p:grpSpPr>
        <p:grpSp>
          <p:nvGrpSpPr>
            <p:cNvPr id="769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73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74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75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6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70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71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2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7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1429685" y="2355956"/>
            <a:ext cx="439704" cy="77288"/>
            <a:chOff x="1709603" y="1989255"/>
            <a:chExt cx="696097" cy="122355"/>
          </a:xfrm>
        </p:grpSpPr>
        <p:grpSp>
          <p:nvGrpSpPr>
            <p:cNvPr id="778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82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83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84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5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79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80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1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8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29685" y="2451508"/>
            <a:ext cx="439704" cy="77288"/>
            <a:chOff x="1709603" y="1989255"/>
            <a:chExt cx="696097" cy="122355"/>
          </a:xfrm>
        </p:grpSpPr>
        <p:grpSp>
          <p:nvGrpSpPr>
            <p:cNvPr id="787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791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92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93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4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88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89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0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95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27343" y="2260403"/>
            <a:ext cx="439704" cy="77289"/>
            <a:chOff x="1709603" y="1989255"/>
            <a:chExt cx="696097" cy="122355"/>
          </a:xfrm>
        </p:grpSpPr>
        <p:grpSp>
          <p:nvGrpSpPr>
            <p:cNvPr id="796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00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01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02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3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97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798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9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04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3385760" y="2359797"/>
            <a:ext cx="439704" cy="77288"/>
            <a:chOff x="1709603" y="1989255"/>
            <a:chExt cx="696097" cy="122355"/>
          </a:xfrm>
        </p:grpSpPr>
        <p:grpSp>
          <p:nvGrpSpPr>
            <p:cNvPr id="805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09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0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11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2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06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07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8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385760" y="2455349"/>
            <a:ext cx="439704" cy="77288"/>
            <a:chOff x="1709603" y="1989255"/>
            <a:chExt cx="696097" cy="122355"/>
          </a:xfrm>
        </p:grpSpPr>
        <p:grpSp>
          <p:nvGrpSpPr>
            <p:cNvPr id="814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18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19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20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1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15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16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7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22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383418" y="2264244"/>
            <a:ext cx="439704" cy="77289"/>
            <a:chOff x="1709603" y="1989255"/>
            <a:chExt cx="696097" cy="122355"/>
          </a:xfrm>
        </p:grpSpPr>
        <p:grpSp>
          <p:nvGrpSpPr>
            <p:cNvPr id="823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27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28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29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0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24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25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6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31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847739" y="2551560"/>
            <a:ext cx="439704" cy="77288"/>
            <a:chOff x="1709603" y="1989255"/>
            <a:chExt cx="696097" cy="122355"/>
          </a:xfrm>
        </p:grpSpPr>
        <p:grpSp>
          <p:nvGrpSpPr>
            <p:cNvPr id="83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3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3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3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3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3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40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3849144" y="2360457"/>
            <a:ext cx="439704" cy="77288"/>
            <a:chOff x="1709603" y="1989255"/>
            <a:chExt cx="696097" cy="122355"/>
          </a:xfrm>
        </p:grpSpPr>
        <p:grpSp>
          <p:nvGrpSpPr>
            <p:cNvPr id="84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4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4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4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4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4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49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849144" y="2456009"/>
            <a:ext cx="439704" cy="77288"/>
            <a:chOff x="1709603" y="1989255"/>
            <a:chExt cx="696097" cy="122355"/>
          </a:xfrm>
        </p:grpSpPr>
        <p:grpSp>
          <p:nvGrpSpPr>
            <p:cNvPr id="8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58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846802" y="2264904"/>
            <a:ext cx="439704" cy="77289"/>
            <a:chOff x="1709603" y="1989255"/>
            <a:chExt cx="696097" cy="122355"/>
          </a:xfrm>
        </p:grpSpPr>
        <p:grpSp>
          <p:nvGrpSpPr>
            <p:cNvPr id="859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63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64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65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60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61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2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6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5771996" y="2367353"/>
            <a:ext cx="439704" cy="77288"/>
            <a:chOff x="1709603" y="1989255"/>
            <a:chExt cx="696097" cy="122355"/>
          </a:xfrm>
        </p:grpSpPr>
        <p:grpSp>
          <p:nvGrpSpPr>
            <p:cNvPr id="868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72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73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74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5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69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70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1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5771996" y="2462905"/>
            <a:ext cx="439704" cy="77288"/>
            <a:chOff x="1709603" y="1989255"/>
            <a:chExt cx="696097" cy="122355"/>
          </a:xfrm>
        </p:grpSpPr>
        <p:grpSp>
          <p:nvGrpSpPr>
            <p:cNvPr id="877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81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82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83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4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78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79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0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85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5769654" y="2271800"/>
            <a:ext cx="439704" cy="77289"/>
            <a:chOff x="1709603" y="1989255"/>
            <a:chExt cx="696097" cy="122355"/>
          </a:xfrm>
        </p:grpSpPr>
        <p:grpSp>
          <p:nvGrpSpPr>
            <p:cNvPr id="886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90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91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92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3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87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88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9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9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6233975" y="2559116"/>
            <a:ext cx="439704" cy="77288"/>
            <a:chOff x="1709603" y="1989255"/>
            <a:chExt cx="696097" cy="122355"/>
          </a:xfrm>
        </p:grpSpPr>
        <p:grpSp>
          <p:nvGrpSpPr>
            <p:cNvPr id="89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9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0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0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9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9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03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6235380" y="2368013"/>
            <a:ext cx="439704" cy="77288"/>
            <a:chOff x="1709603" y="1989255"/>
            <a:chExt cx="696097" cy="122355"/>
          </a:xfrm>
        </p:grpSpPr>
        <p:grpSp>
          <p:nvGrpSpPr>
            <p:cNvPr id="904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08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09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10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1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05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06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7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12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6235380" y="2463565"/>
            <a:ext cx="439704" cy="77288"/>
            <a:chOff x="1709603" y="1989255"/>
            <a:chExt cx="696097" cy="122355"/>
          </a:xfrm>
        </p:grpSpPr>
        <p:grpSp>
          <p:nvGrpSpPr>
            <p:cNvPr id="9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21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6233038" y="2272460"/>
            <a:ext cx="439704" cy="77289"/>
            <a:chOff x="1709603" y="1989255"/>
            <a:chExt cx="696097" cy="122355"/>
          </a:xfrm>
        </p:grpSpPr>
        <p:grpSp>
          <p:nvGrpSpPr>
            <p:cNvPr id="92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2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2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2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2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2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931" name="Agrupar 8"/>
          <p:cNvGrpSpPr>
            <a:grpSpLocks noChangeAspect="1"/>
          </p:cNvGrpSpPr>
          <p:nvPr/>
        </p:nvGrpSpPr>
        <p:grpSpPr>
          <a:xfrm>
            <a:off x="3519100" y="3329664"/>
            <a:ext cx="628407" cy="1314000"/>
            <a:chOff x="3834726" y="1375807"/>
            <a:chExt cx="517929" cy="1082990"/>
          </a:xfrm>
        </p:grpSpPr>
        <p:sp>
          <p:nvSpPr>
            <p:cNvPr id="932" name="Rectangle 318"/>
            <p:cNvSpPr/>
            <p:nvPr/>
          </p:nvSpPr>
          <p:spPr>
            <a:xfrm>
              <a:off x="3834726" y="1375807"/>
              <a:ext cx="517929" cy="1082990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3" name="Agrupar 7"/>
            <p:cNvGrpSpPr/>
            <p:nvPr/>
          </p:nvGrpSpPr>
          <p:grpSpPr>
            <a:xfrm>
              <a:off x="3888833" y="1469367"/>
              <a:ext cx="409715" cy="895870"/>
              <a:chOff x="3888833" y="1469367"/>
              <a:chExt cx="409715" cy="895870"/>
            </a:xfrm>
          </p:grpSpPr>
          <p:sp>
            <p:nvSpPr>
              <p:cNvPr id="934" name="Rectangle 318"/>
              <p:cNvSpPr/>
              <p:nvPr/>
            </p:nvSpPr>
            <p:spPr>
              <a:xfrm>
                <a:off x="3888833" y="1469367"/>
                <a:ext cx="409715" cy="89587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5" name="Agrupar 6"/>
              <p:cNvGrpSpPr/>
              <p:nvPr/>
            </p:nvGrpSpPr>
            <p:grpSpPr>
              <a:xfrm>
                <a:off x="3920564" y="1501699"/>
                <a:ext cx="346253" cy="831206"/>
                <a:chOff x="3920564" y="1501699"/>
                <a:chExt cx="346253" cy="831206"/>
              </a:xfrm>
            </p:grpSpPr>
            <p:grpSp>
              <p:nvGrpSpPr>
                <p:cNvPr id="936" name="Group 409"/>
                <p:cNvGrpSpPr/>
                <p:nvPr/>
              </p:nvGrpSpPr>
              <p:grpSpPr>
                <a:xfrm>
                  <a:off x="3920564" y="2247408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72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73" name="Group 487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74" name="Oval 488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5" name="Oval 489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7" name="Group 410"/>
                <p:cNvGrpSpPr/>
                <p:nvPr/>
              </p:nvGrpSpPr>
              <p:grpSpPr>
                <a:xfrm>
                  <a:off x="3920564" y="214087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68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69" name="Group 48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70" name="Oval 48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1" name="Oval 485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8" name="Group 414"/>
                <p:cNvGrpSpPr/>
                <p:nvPr/>
              </p:nvGrpSpPr>
              <p:grpSpPr>
                <a:xfrm>
                  <a:off x="3920564" y="203434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64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65" name="Group 479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66" name="Oval 480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Oval 481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9" name="Group 415"/>
                <p:cNvGrpSpPr/>
                <p:nvPr/>
              </p:nvGrpSpPr>
              <p:grpSpPr>
                <a:xfrm>
                  <a:off x="3920564" y="192781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60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61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62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3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0" name="Group 415"/>
                <p:cNvGrpSpPr/>
                <p:nvPr/>
              </p:nvGrpSpPr>
              <p:grpSpPr>
                <a:xfrm>
                  <a:off x="3920564" y="182128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56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57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58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1" name="Group 415"/>
                <p:cNvGrpSpPr/>
                <p:nvPr/>
              </p:nvGrpSpPr>
              <p:grpSpPr>
                <a:xfrm>
                  <a:off x="3920564" y="171475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52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53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54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5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2" name="Group 415"/>
                <p:cNvGrpSpPr/>
                <p:nvPr/>
              </p:nvGrpSpPr>
              <p:grpSpPr>
                <a:xfrm>
                  <a:off x="3920564" y="160822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48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49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50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43" name="Group 415"/>
                <p:cNvGrpSpPr/>
                <p:nvPr/>
              </p:nvGrpSpPr>
              <p:grpSpPr>
                <a:xfrm>
                  <a:off x="3920564" y="1501699"/>
                  <a:ext cx="346253" cy="85497"/>
                  <a:chOff x="5532934" y="2197951"/>
                  <a:chExt cx="1035506" cy="255689"/>
                </a:xfrm>
              </p:grpSpPr>
              <p:sp>
                <p:nvSpPr>
                  <p:cNvPr id="944" name="Rectangle 318"/>
                  <p:cNvSpPr/>
                  <p:nvPr/>
                </p:nvSpPr>
                <p:spPr>
                  <a:xfrm>
                    <a:off x="5532934" y="2197951"/>
                    <a:ext cx="1035506" cy="255689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45" name="Group 473"/>
                  <p:cNvGrpSpPr>
                    <a:grpSpLocks noChangeAspect="1"/>
                  </p:cNvGrpSpPr>
                  <p:nvPr/>
                </p:nvGrpSpPr>
                <p:grpSpPr>
                  <a:xfrm>
                    <a:off x="5561091" y="2234355"/>
                    <a:ext cx="182880" cy="182880"/>
                    <a:chOff x="6491306" y="2216566"/>
                    <a:chExt cx="482609" cy="482609"/>
                  </a:xfrm>
                </p:grpSpPr>
                <p:sp>
                  <p:nvSpPr>
                    <p:cNvPr id="946" name="Oval 474"/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7" name="Oval 477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976" name="Textfeld 975"/>
          <p:cNvSpPr txBox="1"/>
          <p:nvPr/>
        </p:nvSpPr>
        <p:spPr>
          <a:xfrm>
            <a:off x="5524822" y="3092088"/>
            <a:ext cx="31619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Externe Server können den HCI Speicher nutzen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Externer Speicher kann als Ressource genutzt werden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 kann zurück zu </a:t>
            </a:r>
            <a:r>
              <a:rPr lang="de-DE" sz="18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klassisch</a:t>
            </a:r>
            <a:endParaRPr lang="de-DE" sz="18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829120" y="1705038"/>
            <a:ext cx="1356803" cy="238488"/>
            <a:chOff x="4829120" y="1705038"/>
            <a:chExt cx="1356803" cy="238488"/>
          </a:xfrm>
        </p:grpSpPr>
        <p:sp>
          <p:nvSpPr>
            <p:cNvPr id="978" name="Rectangle 145"/>
            <p:cNvSpPr/>
            <p:nvPr/>
          </p:nvSpPr>
          <p:spPr>
            <a:xfrm>
              <a:off x="4829120" y="1705038"/>
              <a:ext cx="1356803" cy="238488"/>
            </a:xfrm>
            <a:prstGeom prst="rect">
              <a:avLst/>
            </a:prstGeom>
            <a:solidFill>
              <a:srgbClr val="F68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79" name="Group 104"/>
            <p:cNvGrpSpPr/>
            <p:nvPr/>
          </p:nvGrpSpPr>
          <p:grpSpPr>
            <a:xfrm>
              <a:off x="4867747" y="1736240"/>
              <a:ext cx="31075" cy="83823"/>
              <a:chOff x="6269567" y="1189566"/>
              <a:chExt cx="27432" cy="73998"/>
            </a:xfrm>
          </p:grpSpPr>
          <p:sp>
            <p:nvSpPr>
              <p:cNvPr id="980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1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" name="Gruppieren 7"/>
          <p:cNvGrpSpPr/>
          <p:nvPr/>
        </p:nvGrpSpPr>
        <p:grpSpPr>
          <a:xfrm>
            <a:off x="3012596" y="1705038"/>
            <a:ext cx="1356803" cy="238488"/>
            <a:chOff x="3012596" y="1705038"/>
            <a:chExt cx="1356803" cy="238488"/>
          </a:xfrm>
        </p:grpSpPr>
        <p:sp>
          <p:nvSpPr>
            <p:cNvPr id="983" name="Rectangle 145"/>
            <p:cNvSpPr/>
            <p:nvPr/>
          </p:nvSpPr>
          <p:spPr>
            <a:xfrm>
              <a:off x="3012596" y="1705038"/>
              <a:ext cx="1356803" cy="238488"/>
            </a:xfrm>
            <a:prstGeom prst="rect">
              <a:avLst/>
            </a:prstGeom>
            <a:solidFill>
              <a:srgbClr val="007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84" name="Group 104"/>
            <p:cNvGrpSpPr/>
            <p:nvPr/>
          </p:nvGrpSpPr>
          <p:grpSpPr>
            <a:xfrm>
              <a:off x="3051223" y="1736240"/>
              <a:ext cx="31075" cy="83823"/>
              <a:chOff x="6269567" y="1189566"/>
              <a:chExt cx="27432" cy="73998"/>
            </a:xfrm>
          </p:grpSpPr>
          <p:sp>
            <p:nvSpPr>
              <p:cNvPr id="985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6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uppieren 8"/>
          <p:cNvGrpSpPr/>
          <p:nvPr/>
        </p:nvGrpSpPr>
        <p:grpSpPr>
          <a:xfrm>
            <a:off x="1196071" y="1705038"/>
            <a:ext cx="1356803" cy="238488"/>
            <a:chOff x="1196071" y="1705038"/>
            <a:chExt cx="1356803" cy="238488"/>
          </a:xfrm>
        </p:grpSpPr>
        <p:sp>
          <p:nvSpPr>
            <p:cNvPr id="988" name="Rectangle 145"/>
            <p:cNvSpPr/>
            <p:nvPr/>
          </p:nvSpPr>
          <p:spPr>
            <a:xfrm>
              <a:off x="1196071" y="1705038"/>
              <a:ext cx="1356803" cy="238488"/>
            </a:xfrm>
            <a:prstGeom prst="rect">
              <a:avLst/>
            </a:prstGeom>
            <a:solidFill>
              <a:srgbClr val="A9C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89" name="Group 104"/>
            <p:cNvGrpSpPr/>
            <p:nvPr/>
          </p:nvGrpSpPr>
          <p:grpSpPr>
            <a:xfrm>
              <a:off x="1234698" y="1736240"/>
              <a:ext cx="31075" cy="83823"/>
              <a:chOff x="6269567" y="1189566"/>
              <a:chExt cx="27432" cy="73998"/>
            </a:xfrm>
          </p:grpSpPr>
          <p:sp>
            <p:nvSpPr>
              <p:cNvPr id="990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1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992" name="Straight Connector 918"/>
          <p:cNvCxnSpPr/>
          <p:nvPr/>
        </p:nvCxnSpPr>
        <p:spPr>
          <a:xfrm>
            <a:off x="5507521" y="1943525"/>
            <a:ext cx="0" cy="252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3" name="Straight Connector 918"/>
          <p:cNvCxnSpPr/>
          <p:nvPr/>
        </p:nvCxnSpPr>
        <p:spPr>
          <a:xfrm>
            <a:off x="3716733" y="1943525"/>
            <a:ext cx="0" cy="252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4" name="Straight Connector 918"/>
          <p:cNvCxnSpPr/>
          <p:nvPr/>
        </p:nvCxnSpPr>
        <p:spPr>
          <a:xfrm>
            <a:off x="1873829" y="1937718"/>
            <a:ext cx="0" cy="25200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954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99869-C96F-4682-A069-BB3A4514FBA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Ausgangslage</a:t>
            </a:r>
          </a:p>
          <a:p>
            <a:pPr marL="0" indent="0" algn="ctr">
              <a:buNone/>
            </a:pPr>
            <a:endParaRPr lang="de-DE" sz="1000" b="1" dirty="0" smtClean="0"/>
          </a:p>
          <a:p>
            <a:r>
              <a:rPr lang="de-DE" sz="2000" dirty="0" smtClean="0"/>
              <a:t>Ältere Speicherhardware</a:t>
            </a:r>
          </a:p>
          <a:p>
            <a:r>
              <a:rPr lang="de-DE" sz="2000" dirty="0" smtClean="0"/>
              <a:t>Nicht ausreichende Daten- Verfügbarkeit</a:t>
            </a:r>
          </a:p>
          <a:p>
            <a:r>
              <a:rPr lang="de-DE" sz="2000" dirty="0" smtClean="0"/>
              <a:t>Verbesserungsfähige Performance</a:t>
            </a:r>
          </a:p>
          <a:p>
            <a:r>
              <a:rPr lang="de-DE" sz="2000" dirty="0" smtClean="0"/>
              <a:t>Unzureichendes </a:t>
            </a:r>
            <a:r>
              <a:rPr lang="de-DE" sz="2000" dirty="0"/>
              <a:t>Notfallkonzept</a:t>
            </a:r>
          </a:p>
          <a:p>
            <a:r>
              <a:rPr lang="de-DE" sz="2000" dirty="0" smtClean="0"/>
              <a:t>…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Lösungsansätze</a:t>
            </a:r>
          </a:p>
          <a:p>
            <a:pPr marL="0" indent="0" algn="ctr">
              <a:buNone/>
            </a:pPr>
            <a:endParaRPr lang="de-DE" sz="1000" b="1" dirty="0" smtClean="0"/>
          </a:p>
          <a:p>
            <a:r>
              <a:rPr lang="de-DE" sz="2000" dirty="0" smtClean="0"/>
              <a:t>Alles neu</a:t>
            </a:r>
          </a:p>
          <a:p>
            <a:r>
              <a:rPr lang="de-DE" sz="2000" dirty="0" smtClean="0"/>
              <a:t>Punktuell nachrüsten</a:t>
            </a:r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 smtClean="0"/>
              <a:t>Was ist bei diesen Ansätzen mit:</a:t>
            </a:r>
          </a:p>
          <a:p>
            <a:pPr lvl="1"/>
            <a:r>
              <a:rPr lang="de-DE" sz="1600" dirty="0"/>
              <a:t>d</a:t>
            </a:r>
            <a:r>
              <a:rPr lang="de-DE" sz="1600" dirty="0" smtClean="0"/>
              <a:t>er nächsten ‘neuen‘ Anforderung ?</a:t>
            </a:r>
          </a:p>
          <a:p>
            <a:pPr lvl="1"/>
            <a:r>
              <a:rPr lang="de-DE" sz="1600" dirty="0" smtClean="0"/>
              <a:t>den Kosten?</a:t>
            </a:r>
          </a:p>
          <a:p>
            <a:pPr lvl="1"/>
            <a:r>
              <a:rPr lang="de-DE" sz="1600" dirty="0" smtClean="0"/>
              <a:t>dem Übergang?</a:t>
            </a:r>
          </a:p>
          <a:p>
            <a:pPr marL="985838" lvl="2"/>
            <a:r>
              <a:rPr lang="de-DE" sz="1400" dirty="0" smtClean="0"/>
              <a:t>Datenmigrationen</a:t>
            </a:r>
          </a:p>
          <a:p>
            <a:pPr marL="985838" lvl="2"/>
            <a:r>
              <a:rPr lang="de-DE" sz="1400" dirty="0" smtClean="0"/>
              <a:t>‘Verträglichkeit‘ der Lösungen</a:t>
            </a:r>
          </a:p>
          <a:p>
            <a:endParaRPr lang="de-DE" sz="20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Vertraute Situationen…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83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Flexibel</a:t>
            </a:r>
          </a:p>
          <a:p>
            <a:pPr lvl="1"/>
            <a:r>
              <a:rPr lang="de-DE" dirty="0" smtClean="0"/>
              <a:t>Hardwareunabhängig</a:t>
            </a:r>
          </a:p>
          <a:p>
            <a:pPr lvl="1"/>
            <a:r>
              <a:rPr lang="de-DE" dirty="0" smtClean="0"/>
              <a:t>Im laufenden Betrieb bei vollen SLAs</a:t>
            </a:r>
          </a:p>
          <a:p>
            <a:pPr marL="989013" lvl="2"/>
            <a:r>
              <a:rPr lang="de-DE" sz="1800" dirty="0" smtClean="0"/>
              <a:t>Änderbar (z.B. Herstellerwechsel, Herstellermix, neue Technologie nutzen, Betriebsmodell ändern, etc.)</a:t>
            </a:r>
          </a:p>
          <a:p>
            <a:r>
              <a:rPr lang="de-DE" dirty="0" smtClean="0"/>
              <a:t>Nachhaltig</a:t>
            </a:r>
          </a:p>
          <a:p>
            <a:pPr lvl="1"/>
            <a:r>
              <a:rPr lang="de-DE" dirty="0"/>
              <a:t>Vorhandene Ressourcen nutzen</a:t>
            </a:r>
          </a:p>
          <a:p>
            <a:pPr lvl="1"/>
            <a:r>
              <a:rPr lang="de-DE" dirty="0" smtClean="0"/>
              <a:t>Integration neuer Technologien/Ressourcen</a:t>
            </a:r>
          </a:p>
          <a:p>
            <a:pPr lvl="1"/>
            <a:r>
              <a:rPr lang="de-DE" dirty="0" smtClean="0"/>
              <a:t>Lebens-/Einsatzzeit Ihrer Investitionen schützen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SDS, warum? Flexibilität, </a:t>
            </a:r>
            <a:r>
              <a:rPr lang="de-DE" dirty="0" smtClean="0"/>
              <a:t>Nachhaltigkeit!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2318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Fragen?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387175" y="3311518"/>
            <a:ext cx="2369651" cy="377825"/>
          </a:xfrm>
        </p:spPr>
        <p:txBody>
          <a:bodyPr/>
          <a:lstStyle/>
          <a:p>
            <a:pPr lvl="0"/>
            <a:r>
              <a:rPr lang="en-US" dirty="0" smtClean="0"/>
              <a:t>infoGermany@datacore.com</a:t>
            </a:r>
            <a:endParaRPr lang="en-US" dirty="0"/>
          </a:p>
          <a:p>
            <a:pPr lvl="0"/>
            <a:r>
              <a:rPr lang="en-US" dirty="0" smtClean="0"/>
              <a:t>www.datacore.de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53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DataCore SDS – eine weitere Abhängigkeit?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06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SDS ist keine weitere Abhängigkeit! Es ist ‘nur’ Software – DataCore </a:t>
            </a:r>
            <a:r>
              <a:rPr lang="de-DE" dirty="0" err="1" smtClean="0"/>
              <a:t>Migrate</a:t>
            </a:r>
            <a:r>
              <a:rPr lang="de-DE" dirty="0" smtClean="0"/>
              <a:t>-OUT</a:t>
            </a:r>
            <a:endParaRPr lang="de-DE" dirty="0"/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0" name="Group 102"/>
          <p:cNvGrpSpPr>
            <a:grpSpLocks noChangeAspect="1"/>
          </p:cNvGrpSpPr>
          <p:nvPr/>
        </p:nvGrpSpPr>
        <p:grpSpPr>
          <a:xfrm>
            <a:off x="3475155" y="1821048"/>
            <a:ext cx="899182" cy="158051"/>
            <a:chOff x="6235468" y="1519852"/>
            <a:chExt cx="1197765" cy="210534"/>
          </a:xfrm>
        </p:grpSpPr>
        <p:sp>
          <p:nvSpPr>
            <p:cNvPr id="7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7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6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3475155" y="1543476"/>
            <a:ext cx="440610" cy="77447"/>
            <a:chOff x="1709603" y="1989255"/>
            <a:chExt cx="696097" cy="122355"/>
          </a:xfrm>
        </p:grpSpPr>
        <p:grpSp>
          <p:nvGrpSpPr>
            <p:cNvPr id="122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26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7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28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23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24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5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7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475155" y="1636637"/>
            <a:ext cx="440610" cy="77447"/>
            <a:chOff x="1709603" y="1989255"/>
            <a:chExt cx="696097" cy="122355"/>
          </a:xfrm>
        </p:grpSpPr>
        <p:grpSp>
          <p:nvGrpSpPr>
            <p:cNvPr id="114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18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9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20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15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16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7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8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475155" y="1729799"/>
            <a:ext cx="440610" cy="77447"/>
            <a:chOff x="1709603" y="1989255"/>
            <a:chExt cx="696097" cy="122355"/>
          </a:xfrm>
        </p:grpSpPr>
        <p:grpSp>
          <p:nvGrpSpPr>
            <p:cNvPr id="106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10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1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12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07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08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9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79" name="Group 448">
            <a:extLst>
              <a:ext uri="{FF2B5EF4-FFF2-40B4-BE49-F238E27FC236}">
                <a16:creationId xmlns="" xmlns:a16="http://schemas.microsoft.com/office/drawing/2014/main" id="{814A4D3F-DF9C-4C10-83F5-3DD6EA259F7B}"/>
              </a:ext>
            </a:extLst>
          </p:cNvPr>
          <p:cNvGrpSpPr/>
          <p:nvPr/>
        </p:nvGrpSpPr>
        <p:grpSpPr>
          <a:xfrm>
            <a:off x="3934052" y="1543476"/>
            <a:ext cx="440610" cy="77447"/>
            <a:chOff x="1709603" y="1989255"/>
            <a:chExt cx="696097" cy="122355"/>
          </a:xfrm>
        </p:grpSpPr>
        <p:grpSp>
          <p:nvGrpSpPr>
            <p:cNvPr id="98" name="Group 102">
              <a:extLst>
                <a:ext uri="{FF2B5EF4-FFF2-40B4-BE49-F238E27FC236}">
                  <a16:creationId xmlns="" xmlns:a16="http://schemas.microsoft.com/office/drawing/2014/main" id="{CA03EE3F-0D2F-4B10-A372-EA55A7EAA0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02" name="Rectangle 145">
                <a:extLst>
                  <a:ext uri="{FF2B5EF4-FFF2-40B4-BE49-F238E27FC236}">
                    <a16:creationId xmlns="" xmlns:a16="http://schemas.microsoft.com/office/drawing/2014/main" id="{58C65E82-5026-4EA4-B4FD-322259E00FED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3" name="Group 104">
                <a:extLst>
                  <a:ext uri="{FF2B5EF4-FFF2-40B4-BE49-F238E27FC236}">
                    <a16:creationId xmlns="" xmlns:a16="http://schemas.microsoft.com/office/drawing/2014/main" id="{2F84A694-9EED-495A-8855-E0EF1A6C9AC3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04" name="Oval 105">
                  <a:extLst>
                    <a:ext uri="{FF2B5EF4-FFF2-40B4-BE49-F238E27FC236}">
                      <a16:creationId xmlns="" xmlns:a16="http://schemas.microsoft.com/office/drawing/2014/main" id="{839A7205-5900-453A-8284-D248360B5FC0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6">
                  <a:extLst>
                    <a:ext uri="{FF2B5EF4-FFF2-40B4-BE49-F238E27FC236}">
                      <a16:creationId xmlns="" xmlns:a16="http://schemas.microsoft.com/office/drawing/2014/main" id="{F714782C-6238-462A-B630-1FEDD03F543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9" name="Group 450">
              <a:extLst>
                <a:ext uri="{FF2B5EF4-FFF2-40B4-BE49-F238E27FC236}">
                  <a16:creationId xmlns="" xmlns:a16="http://schemas.microsoft.com/office/drawing/2014/main" id="{6671818C-5149-47A3-8B62-CCEE454C9D2F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00" name="Freeform: Shape 451">
                <a:extLst>
                  <a:ext uri="{FF2B5EF4-FFF2-40B4-BE49-F238E27FC236}">
                    <a16:creationId xmlns="" xmlns:a16="http://schemas.microsoft.com/office/drawing/2014/main" id="{F6C2111A-948B-4BF2-AE45-9E841E5B4AF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: Shape 452">
                <a:extLst>
                  <a:ext uri="{FF2B5EF4-FFF2-40B4-BE49-F238E27FC236}">
                    <a16:creationId xmlns="" xmlns:a16="http://schemas.microsoft.com/office/drawing/2014/main" id="{115970D4-C35E-4885-A7EB-40870EC2E9CF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0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3934052" y="1636637"/>
            <a:ext cx="440610" cy="77447"/>
            <a:chOff x="1709603" y="1989255"/>
            <a:chExt cx="696097" cy="122355"/>
          </a:xfrm>
        </p:grpSpPr>
        <p:grpSp>
          <p:nvGrpSpPr>
            <p:cNvPr id="90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94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5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96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1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92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81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3934052" y="1729799"/>
            <a:ext cx="440610" cy="77447"/>
            <a:chOff x="1709603" y="1989255"/>
            <a:chExt cx="696097" cy="122355"/>
          </a:xfrm>
        </p:grpSpPr>
        <p:grpSp>
          <p:nvGrpSpPr>
            <p:cNvPr id="82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86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7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88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3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84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35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3474662" y="1359298"/>
            <a:ext cx="440610" cy="77448"/>
            <a:chOff x="1709603" y="1989255"/>
            <a:chExt cx="696097" cy="122355"/>
          </a:xfrm>
        </p:grpSpPr>
        <p:grpSp>
          <p:nvGrpSpPr>
            <p:cNvPr id="136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40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1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42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37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38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9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3474662" y="1452460"/>
            <a:ext cx="440610" cy="77448"/>
            <a:chOff x="1709603" y="1989255"/>
            <a:chExt cx="696097" cy="122355"/>
          </a:xfrm>
        </p:grpSpPr>
        <p:grpSp>
          <p:nvGrpSpPr>
            <p:cNvPr id="14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4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5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4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4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53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3933559" y="1452460"/>
            <a:ext cx="440610" cy="77448"/>
            <a:chOff x="1709603" y="1989255"/>
            <a:chExt cx="696097" cy="122355"/>
          </a:xfrm>
        </p:grpSpPr>
        <p:grpSp>
          <p:nvGrpSpPr>
            <p:cNvPr id="154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58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9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60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55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56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7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5" name="Group 102"/>
          <p:cNvGrpSpPr>
            <a:grpSpLocks noChangeAspect="1"/>
          </p:cNvGrpSpPr>
          <p:nvPr/>
        </p:nvGrpSpPr>
        <p:grpSpPr>
          <a:xfrm>
            <a:off x="418372" y="1821372"/>
            <a:ext cx="897333" cy="157727"/>
            <a:chOff x="6235468" y="1519852"/>
            <a:chExt cx="1197765" cy="210534"/>
          </a:xfrm>
        </p:grpSpPr>
        <p:sp>
          <p:nvSpPr>
            <p:cNvPr id="24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4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7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18372" y="1544371"/>
            <a:ext cx="439704" cy="77288"/>
            <a:chOff x="1709603" y="1989255"/>
            <a:chExt cx="696097" cy="122355"/>
          </a:xfrm>
        </p:grpSpPr>
        <p:grpSp>
          <p:nvGrpSpPr>
            <p:cNvPr id="233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37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8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39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0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34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35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6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8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18372" y="1637341"/>
            <a:ext cx="439704" cy="77288"/>
            <a:chOff x="1709603" y="1989255"/>
            <a:chExt cx="696097" cy="122355"/>
          </a:xfrm>
        </p:grpSpPr>
        <p:grpSp>
          <p:nvGrpSpPr>
            <p:cNvPr id="225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9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0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31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26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27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9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8372" y="1730311"/>
            <a:ext cx="439704" cy="77288"/>
            <a:chOff x="1709603" y="1989255"/>
            <a:chExt cx="696097" cy="122355"/>
          </a:xfrm>
        </p:grpSpPr>
        <p:grpSp>
          <p:nvGrpSpPr>
            <p:cNvPr id="217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1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22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23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4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8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19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0" name="Group 448">
            <a:extLst>
              <a:ext uri="{FF2B5EF4-FFF2-40B4-BE49-F238E27FC236}">
                <a16:creationId xmlns="" xmlns:a16="http://schemas.microsoft.com/office/drawing/2014/main" id="{814A4D3F-DF9C-4C10-83F5-3DD6EA259F7B}"/>
              </a:ext>
            </a:extLst>
          </p:cNvPr>
          <p:cNvGrpSpPr/>
          <p:nvPr/>
        </p:nvGrpSpPr>
        <p:grpSpPr>
          <a:xfrm>
            <a:off x="888776" y="1554482"/>
            <a:ext cx="403819" cy="45980"/>
            <a:chOff x="1729313" y="2005262"/>
            <a:chExt cx="639287" cy="72791"/>
          </a:xfrm>
        </p:grpSpPr>
        <p:grpSp>
          <p:nvGrpSpPr>
            <p:cNvPr id="214" name="Group 104">
              <a:extLst>
                <a:ext uri="{FF2B5EF4-FFF2-40B4-BE49-F238E27FC236}">
                  <a16:creationId xmlns="" xmlns:a16="http://schemas.microsoft.com/office/drawing/2014/main" id="{2F84A694-9EED-495A-8855-E0EF1A6C9AC3}"/>
                </a:ext>
              </a:extLst>
            </p:cNvPr>
            <p:cNvGrpSpPr/>
            <p:nvPr/>
          </p:nvGrpSpPr>
          <p:grpSpPr>
            <a:xfrm>
              <a:off x="1729313" y="2005262"/>
              <a:ext cx="15942" cy="43005"/>
              <a:chOff x="6269567" y="1189566"/>
              <a:chExt cx="27432" cy="73998"/>
            </a:xfrm>
          </p:grpSpPr>
          <p:sp>
            <p:nvSpPr>
              <p:cNvPr id="215" name="Oval 105">
                <a:extLst>
                  <a:ext uri="{FF2B5EF4-FFF2-40B4-BE49-F238E27FC236}">
                    <a16:creationId xmlns="" xmlns:a16="http://schemas.microsoft.com/office/drawing/2014/main" id="{839A7205-5900-453A-8284-D248360B5FC0}"/>
                  </a:ext>
                </a:extLst>
              </p:cNvPr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Oval 106">
                <a:extLst>
                  <a:ext uri="{FF2B5EF4-FFF2-40B4-BE49-F238E27FC236}">
                    <a16:creationId xmlns="" xmlns:a16="http://schemas.microsoft.com/office/drawing/2014/main" id="{F714782C-6238-462A-B630-1FEDD03F5433}"/>
                  </a:ext>
                </a:extLst>
              </p:cNvPr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0" name="Group 450">
              <a:extLst>
                <a:ext uri="{FF2B5EF4-FFF2-40B4-BE49-F238E27FC236}">
                  <a16:creationId xmlns="" xmlns:a16="http://schemas.microsoft.com/office/drawing/2014/main" id="{6671818C-5149-47A3-8B62-CCEE454C9D2F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11" name="Freeform: Shape 451">
                <a:extLst>
                  <a:ext uri="{FF2B5EF4-FFF2-40B4-BE49-F238E27FC236}">
                    <a16:creationId xmlns="" xmlns:a16="http://schemas.microsoft.com/office/drawing/2014/main" id="{F6C2111A-948B-4BF2-AE45-9E841E5B4AF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2" name="Freeform: Shape 452">
                <a:extLst>
                  <a:ext uri="{FF2B5EF4-FFF2-40B4-BE49-F238E27FC236}">
                    <a16:creationId xmlns="" xmlns:a16="http://schemas.microsoft.com/office/drawing/2014/main" id="{115970D4-C35E-4885-A7EB-40870EC2E9CF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1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876326" y="1637341"/>
            <a:ext cx="439704" cy="77288"/>
            <a:chOff x="1709603" y="1989255"/>
            <a:chExt cx="696097" cy="122355"/>
          </a:xfrm>
        </p:grpSpPr>
        <p:grpSp>
          <p:nvGrpSpPr>
            <p:cNvPr id="201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05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06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07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2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3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92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876326" y="1730311"/>
            <a:ext cx="439704" cy="77288"/>
            <a:chOff x="1709603" y="1989255"/>
            <a:chExt cx="696097" cy="122355"/>
          </a:xfrm>
        </p:grpSpPr>
        <p:grpSp>
          <p:nvGrpSpPr>
            <p:cNvPr id="193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97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8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99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4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95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6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6030" y="1447578"/>
            <a:ext cx="439704" cy="77289"/>
            <a:chOff x="1709603" y="1989255"/>
            <a:chExt cx="696097" cy="122355"/>
          </a:xfrm>
        </p:grpSpPr>
        <p:grpSp>
          <p:nvGrpSpPr>
            <p:cNvPr id="177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181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2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83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4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8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179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193"/>
          <p:cNvCxnSpPr>
            <a:endCxn id="365" idx="1"/>
          </p:cNvCxnSpPr>
          <p:nvPr/>
        </p:nvCxnSpPr>
        <p:spPr>
          <a:xfrm>
            <a:off x="1781017" y="3983764"/>
            <a:ext cx="1691912" cy="2954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feld 445"/>
          <p:cNvSpPr txBox="1"/>
          <p:nvPr/>
        </p:nvSpPr>
        <p:spPr>
          <a:xfrm>
            <a:off x="6027169" y="2276174"/>
            <a:ext cx="28258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Stellen Sie Ihre Speicherdienste ohne SDS sicher</a:t>
            </a:r>
            <a:endParaRPr lang="de-DE" sz="1600" dirty="0" smtClean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10 Min. Ausfallzeit</a:t>
            </a:r>
          </a:p>
          <a:p>
            <a:pPr marL="627063" lvl="1" indent="-169863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Jederzeit möglich</a:t>
            </a:r>
            <a:endParaRPr lang="de-DE" sz="16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5" name="Straight Connector 193"/>
          <p:cNvCxnSpPr>
            <a:stCxn id="450" idx="3"/>
            <a:endCxn id="459" idx="1"/>
          </p:cNvCxnSpPr>
          <p:nvPr/>
        </p:nvCxnSpPr>
        <p:spPr>
          <a:xfrm>
            <a:off x="1621125" y="2715097"/>
            <a:ext cx="2033403" cy="0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1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873200" y="1544250"/>
            <a:ext cx="439704" cy="77288"/>
            <a:chOff x="1709603" y="1989255"/>
            <a:chExt cx="696097" cy="122355"/>
          </a:xfrm>
        </p:grpSpPr>
        <p:grpSp>
          <p:nvGrpSpPr>
            <p:cNvPr id="302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34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35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36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3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4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3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453" name="Group 76"/>
          <p:cNvGrpSpPr/>
          <p:nvPr/>
        </p:nvGrpSpPr>
        <p:grpSpPr>
          <a:xfrm>
            <a:off x="992816" y="2656697"/>
            <a:ext cx="20612" cy="55601"/>
            <a:chOff x="6269567" y="1189566"/>
            <a:chExt cx="27432" cy="73998"/>
          </a:xfrm>
        </p:grpSpPr>
        <p:sp>
          <p:nvSpPr>
            <p:cNvPr id="454" name="Oval 77"/>
            <p:cNvSpPr/>
            <p:nvPr/>
          </p:nvSpPr>
          <p:spPr>
            <a:xfrm>
              <a:off x="6269567" y="1189566"/>
              <a:ext cx="27432" cy="274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78"/>
            <p:cNvSpPr/>
            <p:nvPr/>
          </p:nvSpPr>
          <p:spPr>
            <a:xfrm>
              <a:off x="6269567" y="1236132"/>
              <a:ext cx="27432" cy="274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9" name="Agrupar 467"/>
          <p:cNvGrpSpPr/>
          <p:nvPr/>
        </p:nvGrpSpPr>
        <p:grpSpPr>
          <a:xfrm>
            <a:off x="1238793" y="2653608"/>
            <a:ext cx="382332" cy="122977"/>
            <a:chOff x="6482067" y="1440114"/>
            <a:chExt cx="508826" cy="163667"/>
          </a:xfrm>
        </p:grpSpPr>
        <p:sp>
          <p:nvSpPr>
            <p:cNvPr id="450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1" name="Picture 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458" name="Agrupar 467"/>
          <p:cNvGrpSpPr/>
          <p:nvPr/>
        </p:nvGrpSpPr>
        <p:grpSpPr>
          <a:xfrm>
            <a:off x="3654528" y="2653608"/>
            <a:ext cx="382332" cy="122977"/>
            <a:chOff x="6482067" y="1440114"/>
            <a:chExt cx="508826" cy="163667"/>
          </a:xfrm>
        </p:grpSpPr>
        <p:sp>
          <p:nvSpPr>
            <p:cNvPr id="459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0" name="Picture 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710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Software-</a:t>
            </a:r>
            <a:r>
              <a:rPr lang="de-DE" dirty="0" err="1" smtClean="0"/>
              <a:t>Defined</a:t>
            </a:r>
            <a:r>
              <a:rPr lang="de-DE" dirty="0" smtClean="0"/>
              <a:t> Storage (SDS) als Lösung</a:t>
            </a:r>
            <a:endParaRPr lang="de-DE" dirty="0"/>
          </a:p>
        </p:txBody>
      </p:sp>
      <p:grpSp>
        <p:nvGrpSpPr>
          <p:cNvPr id="125" name="Gruppieren 124"/>
          <p:cNvGrpSpPr/>
          <p:nvPr/>
        </p:nvGrpSpPr>
        <p:grpSpPr>
          <a:xfrm>
            <a:off x="1518397" y="1135857"/>
            <a:ext cx="6177831" cy="437049"/>
            <a:chOff x="1518397" y="1135857"/>
            <a:chExt cx="6177831" cy="437049"/>
          </a:xfrm>
        </p:grpSpPr>
        <p:sp>
          <p:nvSpPr>
            <p:cNvPr id="126" name="Rectangle 107">
              <a:extLst>
                <a:ext uri="{FF2B5EF4-FFF2-40B4-BE49-F238E27FC236}">
                  <a16:creationId xmlns="" xmlns:a16="http://schemas.microsoft.com/office/drawing/2014/main" id="{9129202F-F099-3E4A-9E68-29381021C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1160309"/>
              <a:ext cx="2024688" cy="412597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15">
              <a:extLst>
                <a:ext uri="{FF2B5EF4-FFF2-40B4-BE49-F238E27FC236}">
                  <a16:creationId xmlns="" xmlns:a16="http://schemas.microsoft.com/office/drawing/2014/main" id="{13A79BBC-CD4E-1A45-9653-F8461F7FDD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931535" y="1347013"/>
              <a:ext cx="117098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PHYSIKALISCHE  SERVER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Rectangle 136">
              <a:extLst>
                <a:ext uri="{FF2B5EF4-FFF2-40B4-BE49-F238E27FC236}">
                  <a16:creationId xmlns="" xmlns:a16="http://schemas.microsoft.com/office/drawing/2014/main" id="{A720B01F-A981-6142-B22F-277D164E8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4968" y="1160309"/>
              <a:ext cx="2024688" cy="412597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42">
              <a:extLst>
                <a:ext uri="{FF2B5EF4-FFF2-40B4-BE49-F238E27FC236}">
                  <a16:creationId xmlns="" xmlns:a16="http://schemas.microsoft.com/office/drawing/2014/main" id="{B3C79662-FE05-A044-AFA6-3ACA593145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540" y="1160309"/>
              <a:ext cx="2024688" cy="412597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TextBox 150">
              <a:extLst>
                <a:ext uri="{FF2B5EF4-FFF2-40B4-BE49-F238E27FC236}">
                  <a16:creationId xmlns="" xmlns:a16="http://schemas.microsoft.com/office/drawing/2014/main" id="{57C59DC3-D943-8648-B489-A476FB4372E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04450" y="1347013"/>
              <a:ext cx="158743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latin typeface="Calibri"/>
                  <a:cs typeface="Calibri"/>
                </a:rPr>
                <a:t>VIRTUELLE MASCHINEN</a:t>
              </a:r>
              <a:endParaRPr lang="en-US" sz="800" dirty="0">
                <a:solidFill>
                  <a:srgbClr val="002D3F"/>
                </a:solidFill>
                <a:latin typeface="Calibri"/>
                <a:cs typeface="Calibri"/>
              </a:endParaRPr>
            </a:p>
          </p:txBody>
        </p:sp>
        <p:sp>
          <p:nvSpPr>
            <p:cNvPr id="131" name="TextBox 151">
              <a:extLst>
                <a:ext uri="{FF2B5EF4-FFF2-40B4-BE49-F238E27FC236}">
                  <a16:creationId xmlns="" xmlns:a16="http://schemas.microsoft.com/office/drawing/2014/main" id="{CC2F26AC-A73F-5C46-954C-CB0A5D3765A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222427" y="1347013"/>
              <a:ext cx="913768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CONTAINER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Rectangle 152">
              <a:extLst>
                <a:ext uri="{FF2B5EF4-FFF2-40B4-BE49-F238E27FC236}">
                  <a16:creationId xmlns="" xmlns:a16="http://schemas.microsoft.com/office/drawing/2014/main" id="{D78F86AF-6903-C848-AABE-B74F08F4EC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1160309"/>
              <a:ext cx="6177831" cy="182880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53">
              <a:extLst>
                <a:ext uri="{FF2B5EF4-FFF2-40B4-BE49-F238E27FC236}">
                  <a16:creationId xmlns="" xmlns:a16="http://schemas.microsoft.com/office/drawing/2014/main" id="{57A4FFED-DE8A-284B-8F81-1E35F85E928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095596" y="1135857"/>
              <a:ext cx="100514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NUTZER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4" name="Gruppieren 133"/>
          <p:cNvGrpSpPr/>
          <p:nvPr/>
        </p:nvGrpSpPr>
        <p:grpSpPr>
          <a:xfrm>
            <a:off x="1518397" y="1590861"/>
            <a:ext cx="6177831" cy="440134"/>
            <a:chOff x="1518397" y="1590861"/>
            <a:chExt cx="6177831" cy="440134"/>
          </a:xfrm>
        </p:grpSpPr>
        <p:sp>
          <p:nvSpPr>
            <p:cNvPr id="135" name="Rectangle 201">
              <a:extLst>
                <a:ext uri="{FF2B5EF4-FFF2-40B4-BE49-F238E27FC236}">
                  <a16:creationId xmlns="" xmlns:a16="http://schemas.microsoft.com/office/drawing/2014/main" id="{6F18BB2D-67B5-2042-AA02-4E82F5F81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1615692"/>
              <a:ext cx="1504011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60">
              <a:extLst>
                <a:ext uri="{FF2B5EF4-FFF2-40B4-BE49-F238E27FC236}">
                  <a16:creationId xmlns="" xmlns:a16="http://schemas.microsoft.com/office/drawing/2014/main" id="{1CE58276-0067-F745-84E4-7F245648B91C}"/>
                </a:ext>
              </a:extLst>
            </p:cNvPr>
            <p:cNvSpPr>
              <a:spLocks/>
            </p:cNvSpPr>
            <p:nvPr/>
          </p:nvSpPr>
          <p:spPr>
            <a:xfrm>
              <a:off x="3073171" y="1615692"/>
              <a:ext cx="1508760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61">
              <a:extLst>
                <a:ext uri="{FF2B5EF4-FFF2-40B4-BE49-F238E27FC236}">
                  <a16:creationId xmlns="" xmlns:a16="http://schemas.microsoft.com/office/drawing/2014/main" id="{E8BA47BF-5EA3-2748-BE3D-9222D02841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2694" y="1615691"/>
              <a:ext cx="1508760" cy="41530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62">
              <a:extLst>
                <a:ext uri="{FF2B5EF4-FFF2-40B4-BE49-F238E27FC236}">
                  <a16:creationId xmlns="" xmlns:a16="http://schemas.microsoft.com/office/drawing/2014/main" id="{8648B828-87E4-0347-9222-FBC4163FCF15}"/>
                </a:ext>
              </a:extLst>
            </p:cNvPr>
            <p:cNvSpPr>
              <a:spLocks/>
            </p:cNvSpPr>
            <p:nvPr/>
          </p:nvSpPr>
          <p:spPr>
            <a:xfrm>
              <a:off x="6192217" y="1615692"/>
              <a:ext cx="1504011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67">
              <a:extLst>
                <a:ext uri="{FF2B5EF4-FFF2-40B4-BE49-F238E27FC236}">
                  <a16:creationId xmlns="" xmlns:a16="http://schemas.microsoft.com/office/drawing/2014/main" id="{40223DF2-70A4-6041-A066-38787630A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1615691"/>
              <a:ext cx="6177831" cy="179756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TextBox 168">
              <a:extLst>
                <a:ext uri="{FF2B5EF4-FFF2-40B4-BE49-F238E27FC236}">
                  <a16:creationId xmlns="" xmlns:a16="http://schemas.microsoft.com/office/drawing/2014/main" id="{0506B4F5-DE5B-524B-8B65-1938E6AADA0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62351" y="1590861"/>
              <a:ext cx="147163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ZUGRIFFSMETHODEN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TextBox 169">
              <a:extLst>
                <a:ext uri="{FF2B5EF4-FFF2-40B4-BE49-F238E27FC236}">
                  <a16:creationId xmlns="" xmlns:a16="http://schemas.microsoft.com/office/drawing/2014/main" id="{0C48EA61-24FD-494E-BCE5-11CE13B98AA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804374" y="1794835"/>
              <a:ext cx="913768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FC</a:t>
              </a:r>
            </a:p>
          </p:txBody>
        </p:sp>
        <p:sp>
          <p:nvSpPr>
            <p:cNvPr id="142" name="TextBox 170">
              <a:extLst>
                <a:ext uri="{FF2B5EF4-FFF2-40B4-BE49-F238E27FC236}">
                  <a16:creationId xmlns="" xmlns:a16="http://schemas.microsoft.com/office/drawing/2014/main" id="{FAED5128-4A7B-FE4F-A72C-FA3D7FBDEEB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61523" y="1794835"/>
              <a:ext cx="913768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ISCSI</a:t>
              </a:r>
            </a:p>
          </p:txBody>
        </p:sp>
        <p:sp>
          <p:nvSpPr>
            <p:cNvPr id="143" name="TextBox 171">
              <a:extLst>
                <a:ext uri="{FF2B5EF4-FFF2-40B4-BE49-F238E27FC236}">
                  <a16:creationId xmlns="" xmlns:a16="http://schemas.microsoft.com/office/drawing/2014/main" id="{8BFE0B74-119B-5F4E-9156-F8791116BC1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21046" y="1794835"/>
              <a:ext cx="913768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NFS</a:t>
              </a:r>
            </a:p>
          </p:txBody>
        </p:sp>
        <p:sp>
          <p:nvSpPr>
            <p:cNvPr id="144" name="TextBox 172">
              <a:extLst>
                <a:ext uri="{FF2B5EF4-FFF2-40B4-BE49-F238E27FC236}">
                  <a16:creationId xmlns="" xmlns:a16="http://schemas.microsoft.com/office/drawing/2014/main" id="{761D41E8-1222-234B-8048-1F4A80571366}"/>
                </a:ext>
              </a:extLst>
            </p:cNvPr>
            <p:cNvSpPr txBox="1">
              <a:spLocks/>
            </p:cNvSpPr>
            <p:nvPr/>
          </p:nvSpPr>
          <p:spPr>
            <a:xfrm>
              <a:off x="6478194" y="1794835"/>
              <a:ext cx="913768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SMB</a:t>
              </a:r>
            </a:p>
          </p:txBody>
        </p:sp>
      </p:grpSp>
      <p:grpSp>
        <p:nvGrpSpPr>
          <p:cNvPr id="145" name="Gruppieren 144"/>
          <p:cNvGrpSpPr/>
          <p:nvPr/>
        </p:nvGrpSpPr>
        <p:grpSpPr>
          <a:xfrm>
            <a:off x="1428331" y="2058215"/>
            <a:ext cx="1311377" cy="2329953"/>
            <a:chOff x="1428331" y="2058215"/>
            <a:chExt cx="1311377" cy="2329953"/>
          </a:xfrm>
        </p:grpSpPr>
        <p:sp>
          <p:nvSpPr>
            <p:cNvPr id="146" name="Rectangle 125">
              <a:extLst>
                <a:ext uri="{FF2B5EF4-FFF2-40B4-BE49-F238E27FC236}">
                  <a16:creationId xmlns="" xmlns:a16="http://schemas.microsoft.com/office/drawing/2014/main" id="{656A4150-FE15-9140-8FEE-C6E8252D9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3183637"/>
              <a:ext cx="1117501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26">
              <a:extLst>
                <a:ext uri="{FF2B5EF4-FFF2-40B4-BE49-F238E27FC236}">
                  <a16:creationId xmlns="" xmlns:a16="http://schemas.microsoft.com/office/drawing/2014/main" id="{656A4150-FE15-9140-8FEE-C6E8252D9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2871347"/>
              <a:ext cx="1117501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27">
              <a:extLst>
                <a:ext uri="{FF2B5EF4-FFF2-40B4-BE49-F238E27FC236}">
                  <a16:creationId xmlns="" xmlns:a16="http://schemas.microsoft.com/office/drawing/2014/main" id="{656A4150-FE15-9140-8FEE-C6E8252D9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2559057"/>
              <a:ext cx="1117501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Rectangle 117">
              <a:extLst>
                <a:ext uri="{FF2B5EF4-FFF2-40B4-BE49-F238E27FC236}">
                  <a16:creationId xmlns="" xmlns:a16="http://schemas.microsoft.com/office/drawing/2014/main" id="{656A4150-FE15-9140-8FEE-C6E8252D9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3495927"/>
              <a:ext cx="1117501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Rectangle 116">
              <a:extLst>
                <a:ext uri="{FF2B5EF4-FFF2-40B4-BE49-F238E27FC236}">
                  <a16:creationId xmlns="" xmlns:a16="http://schemas.microsoft.com/office/drawing/2014/main" id="{656A4150-FE15-9140-8FEE-C6E8252D9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3808217"/>
              <a:ext cx="1117501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Rectangle 74">
              <a:extLst>
                <a:ext uri="{FF2B5EF4-FFF2-40B4-BE49-F238E27FC236}">
                  <a16:creationId xmlns="" xmlns:a16="http://schemas.microsoft.com/office/drawing/2014/main" id="{D9AEA4BB-F48B-884B-84AE-77F55DB3C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2076810"/>
              <a:ext cx="1124712" cy="185375"/>
            </a:xfrm>
            <a:prstGeom prst="rect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TextBox 75">
              <a:extLst>
                <a:ext uri="{FF2B5EF4-FFF2-40B4-BE49-F238E27FC236}">
                  <a16:creationId xmlns="" xmlns:a16="http://schemas.microsoft.com/office/drawing/2014/main" id="{8EC19616-075F-AE43-AA46-4B515B781DC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8331" y="2058215"/>
              <a:ext cx="1311377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BETRIEB &amp; EINBLICKE</a:t>
              </a:r>
              <a:endPara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Rectangle 249">
              <a:extLst>
                <a:ext uri="{FF2B5EF4-FFF2-40B4-BE49-F238E27FC236}">
                  <a16:creationId xmlns="" xmlns:a16="http://schemas.microsoft.com/office/drawing/2014/main" id="{86430FA7-AC87-7148-9C0D-3A7A57710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2246767"/>
              <a:ext cx="1124712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Rectangle 256">
              <a:extLst>
                <a:ext uri="{FF2B5EF4-FFF2-40B4-BE49-F238E27FC236}">
                  <a16:creationId xmlns="" xmlns:a16="http://schemas.microsoft.com/office/drawing/2014/main" id="{656A4150-FE15-9140-8FEE-C6E8252D9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4120504"/>
              <a:ext cx="1117501" cy="267664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TextBox 264">
              <a:extLst>
                <a:ext uri="{FF2B5EF4-FFF2-40B4-BE49-F238E27FC236}">
                  <a16:creationId xmlns="" xmlns:a16="http://schemas.microsoft.com/office/drawing/2014/main" id="{606F5658-1610-ED45-96DD-0879FC88842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30807" y="2267844"/>
              <a:ext cx="110642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BEREITSTELLUNG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6" name="TextBox 265">
              <a:extLst>
                <a:ext uri="{FF2B5EF4-FFF2-40B4-BE49-F238E27FC236}">
                  <a16:creationId xmlns="" xmlns:a16="http://schemas.microsoft.com/office/drawing/2014/main" id="{1D26917E-2071-3845-99D2-8F908EFCAA0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30807" y="2580294"/>
              <a:ext cx="110642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DATENMIGRATION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TextBox 266">
              <a:extLst>
                <a:ext uri="{FF2B5EF4-FFF2-40B4-BE49-F238E27FC236}">
                  <a16:creationId xmlns="" xmlns:a16="http://schemas.microsoft.com/office/drawing/2014/main" id="{77A637DE-EB9F-F446-B551-B1AA631849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07106" y="2823539"/>
              <a:ext cx="115382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VERGANGENHEITS- </a:t>
              </a:r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</a:p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ECHTZEIT ANALYSEN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8" name="TextBox 267">
              <a:extLst>
                <a:ext uri="{FF2B5EF4-FFF2-40B4-BE49-F238E27FC236}">
                  <a16:creationId xmlns="" xmlns:a16="http://schemas.microsoft.com/office/drawing/2014/main" id="{61E9476B-E9E7-FF49-8EA5-A21083F2C2E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71251" y="3135990"/>
              <a:ext cx="121706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ZUSTANDS- </a:t>
              </a:r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 PERFORMANCE </a:t>
              </a:r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ANZEIGE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TextBox 268">
              <a:extLst>
                <a:ext uri="{FF2B5EF4-FFF2-40B4-BE49-F238E27FC236}">
                  <a16:creationId xmlns="" xmlns:a16="http://schemas.microsoft.com/office/drawing/2014/main" id="{DB1B6A66-8965-0541-ACCB-83D166C8FA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76503" y="3442375"/>
              <a:ext cx="12082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PROAKTIVE BENACHRICHTIGUNGEN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0" name="TextBox 269">
              <a:extLst>
                <a:ext uri="{FF2B5EF4-FFF2-40B4-BE49-F238E27FC236}">
                  <a16:creationId xmlns="" xmlns:a16="http://schemas.microsoft.com/office/drawing/2014/main" id="{9AE2FE22-64B5-034F-9141-A650D54C2E5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75486" y="3756411"/>
              <a:ext cx="121706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VORAUSSCHAUENDE ANALYSEN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1" name="TextBox 270">
              <a:extLst>
                <a:ext uri="{FF2B5EF4-FFF2-40B4-BE49-F238E27FC236}">
                  <a16:creationId xmlns="" xmlns:a16="http://schemas.microsoft.com/office/drawing/2014/main" id="{39570066-F7F3-954C-9CF7-D38B8744248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21574" y="4141239"/>
              <a:ext cx="112489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ORCHESTRIERUNG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2" name="Gruppieren 161"/>
          <p:cNvGrpSpPr/>
          <p:nvPr/>
        </p:nvGrpSpPr>
        <p:grpSpPr>
          <a:xfrm>
            <a:off x="1518397" y="4418456"/>
            <a:ext cx="6177831" cy="438479"/>
            <a:chOff x="1518397" y="4418456"/>
            <a:chExt cx="6177831" cy="438479"/>
          </a:xfrm>
        </p:grpSpPr>
        <p:sp>
          <p:nvSpPr>
            <p:cNvPr id="163" name="Rectangle 49">
              <a:extLst>
                <a:ext uri="{FF2B5EF4-FFF2-40B4-BE49-F238E27FC236}">
                  <a16:creationId xmlns="" xmlns:a16="http://schemas.microsoft.com/office/drawing/2014/main" id="{F427CAE5-9303-CB4E-8A64-7A6386D02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18397" y="4446201"/>
              <a:ext cx="1188000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Rectangle 54">
              <a:extLst>
                <a:ext uri="{FF2B5EF4-FFF2-40B4-BE49-F238E27FC236}">
                  <a16:creationId xmlns="" xmlns:a16="http://schemas.microsoft.com/office/drawing/2014/main" id="{E51F82BE-EA07-4840-A583-E1E3C2BD87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65855" y="4446201"/>
              <a:ext cx="1188000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56">
              <a:extLst>
                <a:ext uri="{FF2B5EF4-FFF2-40B4-BE49-F238E27FC236}">
                  <a16:creationId xmlns="" xmlns:a16="http://schemas.microsoft.com/office/drawing/2014/main" id="{276860F0-DC9B-3742-B901-5AE3CAB18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3313" y="4446201"/>
              <a:ext cx="1188000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Rectangle 58">
              <a:extLst>
                <a:ext uri="{FF2B5EF4-FFF2-40B4-BE49-F238E27FC236}">
                  <a16:creationId xmlns="" xmlns:a16="http://schemas.microsoft.com/office/drawing/2014/main" id="{14324413-9872-3142-A63F-40E83ADA8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0771" y="4446201"/>
              <a:ext cx="1188000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Rectangle 60">
              <a:extLst>
                <a:ext uri="{FF2B5EF4-FFF2-40B4-BE49-F238E27FC236}">
                  <a16:creationId xmlns="" xmlns:a16="http://schemas.microsoft.com/office/drawing/2014/main" id="{EA0D902C-8FB8-074B-83DE-C513C320F4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8228" y="4446201"/>
              <a:ext cx="1188000" cy="410734"/>
            </a:xfrm>
            <a:prstGeom prst="rect">
              <a:avLst/>
            </a:prstGeom>
            <a:solidFill>
              <a:srgbClr val="00BCBC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TextBox 275">
              <a:extLst>
                <a:ext uri="{FF2B5EF4-FFF2-40B4-BE49-F238E27FC236}">
                  <a16:creationId xmlns="" xmlns:a16="http://schemas.microsoft.com/office/drawing/2014/main" id="{1725138D-8EBA-5C47-9140-5F8FAEDD918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802826" y="4629612"/>
              <a:ext cx="6220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NVME</a:t>
              </a:r>
            </a:p>
          </p:txBody>
        </p:sp>
        <p:sp>
          <p:nvSpPr>
            <p:cNvPr id="169" name="TextBox 276">
              <a:extLst>
                <a:ext uri="{FF2B5EF4-FFF2-40B4-BE49-F238E27FC236}">
                  <a16:creationId xmlns="" xmlns:a16="http://schemas.microsoft.com/office/drawing/2014/main" id="{5282C6B2-0738-7143-AFC5-57DB35F7C3C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43149" y="4629612"/>
              <a:ext cx="6220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FC</a:t>
              </a:r>
            </a:p>
          </p:txBody>
        </p:sp>
        <p:sp>
          <p:nvSpPr>
            <p:cNvPr id="170" name="TextBox 277">
              <a:extLst>
                <a:ext uri="{FF2B5EF4-FFF2-40B4-BE49-F238E27FC236}">
                  <a16:creationId xmlns="" xmlns:a16="http://schemas.microsoft.com/office/drawing/2014/main" id="{2B638C59-7A0F-EF40-BF83-6EBCDD3801B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99501" y="4629612"/>
              <a:ext cx="6220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ISCSI</a:t>
              </a:r>
            </a:p>
          </p:txBody>
        </p:sp>
        <p:sp>
          <p:nvSpPr>
            <p:cNvPr id="171" name="TextBox 278">
              <a:extLst>
                <a:ext uri="{FF2B5EF4-FFF2-40B4-BE49-F238E27FC236}">
                  <a16:creationId xmlns="" xmlns:a16="http://schemas.microsoft.com/office/drawing/2014/main" id="{430F1BD0-B8A9-1C4C-BD11-98A82726440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42214" y="4629612"/>
              <a:ext cx="6220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SAS/SATA</a:t>
              </a:r>
            </a:p>
          </p:txBody>
        </p:sp>
        <p:sp>
          <p:nvSpPr>
            <p:cNvPr id="172" name="TextBox 279">
              <a:extLst>
                <a:ext uri="{FF2B5EF4-FFF2-40B4-BE49-F238E27FC236}">
                  <a16:creationId xmlns="" xmlns:a16="http://schemas.microsoft.com/office/drawing/2014/main" id="{31BA89B3-4607-B841-8E6A-94275B775B7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787069" y="4629612"/>
              <a:ext cx="6220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CLOUD</a:t>
              </a:r>
            </a:p>
          </p:txBody>
        </p:sp>
        <p:sp>
          <p:nvSpPr>
            <p:cNvPr id="173" name="Rectangle 111">
              <a:extLst>
                <a:ext uri="{FF2B5EF4-FFF2-40B4-BE49-F238E27FC236}">
                  <a16:creationId xmlns="" xmlns:a16="http://schemas.microsoft.com/office/drawing/2014/main" id="{ECA241EB-0444-E943-A82D-59437C7241CB}"/>
                </a:ext>
              </a:extLst>
            </p:cNvPr>
            <p:cNvSpPr>
              <a:spLocks/>
            </p:cNvSpPr>
            <p:nvPr/>
          </p:nvSpPr>
          <p:spPr>
            <a:xfrm>
              <a:off x="1518397" y="4446201"/>
              <a:ext cx="6174901" cy="182880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TextBox 112">
              <a:extLst>
                <a:ext uri="{FF2B5EF4-FFF2-40B4-BE49-F238E27FC236}">
                  <a16:creationId xmlns="" xmlns:a16="http://schemas.microsoft.com/office/drawing/2014/main" id="{551AE8D9-9028-4B4C-A0DB-B7B17F84AA0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68388" y="4418456"/>
              <a:ext cx="147163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SPEICHERPROTOKOLLE</a:t>
              </a:r>
              <a:endPara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" name="Gruppieren 174"/>
          <p:cNvGrpSpPr/>
          <p:nvPr/>
        </p:nvGrpSpPr>
        <p:grpSpPr>
          <a:xfrm>
            <a:off x="6495091" y="2058215"/>
            <a:ext cx="1289088" cy="2329953"/>
            <a:chOff x="6495091" y="2058215"/>
            <a:chExt cx="1289088" cy="2329953"/>
          </a:xfrm>
        </p:grpSpPr>
        <p:sp>
          <p:nvSpPr>
            <p:cNvPr id="176" name="Rectangle 257">
              <a:extLst>
                <a:ext uri="{FF2B5EF4-FFF2-40B4-BE49-F238E27FC236}">
                  <a16:creationId xmlns="" xmlns:a16="http://schemas.microsoft.com/office/drawing/2014/main" id="{D6880202-D54E-8343-B456-BE6CE57BE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1516" y="2254418"/>
              <a:ext cx="1124712" cy="493776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Rectangle 258">
              <a:extLst>
                <a:ext uri="{FF2B5EF4-FFF2-40B4-BE49-F238E27FC236}">
                  <a16:creationId xmlns="" xmlns:a16="http://schemas.microsoft.com/office/drawing/2014/main" id="{56DC0BC2-4E88-0647-B125-15AFAF50D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1516" y="2803587"/>
              <a:ext cx="1124712" cy="493776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Rectangle 259">
              <a:extLst>
                <a:ext uri="{FF2B5EF4-FFF2-40B4-BE49-F238E27FC236}">
                  <a16:creationId xmlns="" xmlns:a16="http://schemas.microsoft.com/office/drawing/2014/main" id="{9C18FE5A-B200-4645-AD42-C03B6BE80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1516" y="3352756"/>
              <a:ext cx="1124712" cy="493776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Rectangle 263">
              <a:extLst>
                <a:ext uri="{FF2B5EF4-FFF2-40B4-BE49-F238E27FC236}">
                  <a16:creationId xmlns="" xmlns:a16="http://schemas.microsoft.com/office/drawing/2014/main" id="{D98E0394-B75C-BD4C-8A05-B9409F9D93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1516" y="3894392"/>
              <a:ext cx="1124712" cy="493776"/>
            </a:xfrm>
            <a:prstGeom prst="rect">
              <a:avLst/>
            </a:prstGeom>
            <a:solidFill>
              <a:srgbClr val="F4BA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TextBox 271">
              <a:extLst>
                <a:ext uri="{FF2B5EF4-FFF2-40B4-BE49-F238E27FC236}">
                  <a16:creationId xmlns="" xmlns:a16="http://schemas.microsoft.com/office/drawing/2014/main" id="{C071134E-BE8B-6F45-BDDE-C83CA764779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80660" y="2364689"/>
              <a:ext cx="110642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REST API</a:t>
              </a:r>
            </a:p>
          </p:txBody>
        </p:sp>
        <p:sp>
          <p:nvSpPr>
            <p:cNvPr id="181" name="TextBox 272">
              <a:extLst>
                <a:ext uri="{FF2B5EF4-FFF2-40B4-BE49-F238E27FC236}">
                  <a16:creationId xmlns="" xmlns:a16="http://schemas.microsoft.com/office/drawing/2014/main" id="{88A4C9BD-CC95-6449-A607-A81E10D1F99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80660" y="2875788"/>
              <a:ext cx="1106424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POWERSHELL</a:t>
              </a:r>
            </a:p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CMDLETS</a:t>
              </a:r>
            </a:p>
          </p:txBody>
        </p:sp>
        <p:sp>
          <p:nvSpPr>
            <p:cNvPr id="182" name="TextBox 273">
              <a:extLst>
                <a:ext uri="{FF2B5EF4-FFF2-40B4-BE49-F238E27FC236}">
                  <a16:creationId xmlns="" xmlns:a16="http://schemas.microsoft.com/office/drawing/2014/main" id="{D30B04FB-F78A-C844-A21D-0DC8DC1B4B6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80660" y="3482288"/>
              <a:ext cx="110642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PLUG-INS</a:t>
              </a:r>
            </a:p>
          </p:txBody>
        </p:sp>
        <p:sp>
          <p:nvSpPr>
            <p:cNvPr id="183" name="TextBox 274">
              <a:extLst>
                <a:ext uri="{FF2B5EF4-FFF2-40B4-BE49-F238E27FC236}">
                  <a16:creationId xmlns="" xmlns:a16="http://schemas.microsoft.com/office/drawing/2014/main" id="{1A6526AA-18EC-1842-ADB6-BBD1793CDDF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580660" y="4039641"/>
              <a:ext cx="1106424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KONSOLE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4" name="Rectangle 113">
              <a:extLst>
                <a:ext uri="{FF2B5EF4-FFF2-40B4-BE49-F238E27FC236}">
                  <a16:creationId xmlns="" xmlns:a16="http://schemas.microsoft.com/office/drawing/2014/main" id="{B54E33F8-A6D5-D048-88D7-B6DECA6434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1515" y="2076810"/>
              <a:ext cx="1124713" cy="185375"/>
            </a:xfrm>
            <a:prstGeom prst="rect">
              <a:avLst/>
            </a:prstGeom>
            <a:solidFill>
              <a:srgbClr val="F4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TextBox 114">
              <a:extLst>
                <a:ext uri="{FF2B5EF4-FFF2-40B4-BE49-F238E27FC236}">
                  <a16:creationId xmlns="" xmlns:a16="http://schemas.microsoft.com/office/drawing/2014/main" id="{05C55AA4-F999-E544-838D-A03E50B2CB5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95091" y="2058215"/>
              <a:ext cx="1289088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STEUERUNG &amp; INTEGRATION</a:t>
              </a:r>
              <a:endParaRPr 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6" name="Gruppieren 185"/>
          <p:cNvGrpSpPr/>
          <p:nvPr/>
        </p:nvGrpSpPr>
        <p:grpSpPr>
          <a:xfrm>
            <a:off x="2687168" y="2046739"/>
            <a:ext cx="3861298" cy="2341429"/>
            <a:chOff x="2687168" y="2046739"/>
            <a:chExt cx="3861298" cy="2341429"/>
          </a:xfrm>
        </p:grpSpPr>
        <p:sp>
          <p:nvSpPr>
            <p:cNvPr id="187" name="Rectangle 118">
              <a:extLst>
                <a:ext uri="{FF2B5EF4-FFF2-40B4-BE49-F238E27FC236}">
                  <a16:creationId xmlns="" xmlns:a16="http://schemas.microsoft.com/office/drawing/2014/main" id="{A6AF4203-11F2-A949-8118-B50968B554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224676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Rectangle 119">
              <a:extLst>
                <a:ext uri="{FF2B5EF4-FFF2-40B4-BE49-F238E27FC236}">
                  <a16:creationId xmlns="" xmlns:a16="http://schemas.microsoft.com/office/drawing/2014/main" id="{4D088EEB-62EC-3C44-A000-9A5CBAF145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255905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Rectangle 120">
              <a:extLst>
                <a:ext uri="{FF2B5EF4-FFF2-40B4-BE49-F238E27FC236}">
                  <a16:creationId xmlns="" xmlns:a16="http://schemas.microsoft.com/office/drawing/2014/main" id="{C9527698-8E39-F34A-8AE0-1F84C453C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287134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Rectangle 121">
              <a:extLst>
                <a:ext uri="{FF2B5EF4-FFF2-40B4-BE49-F238E27FC236}">
                  <a16:creationId xmlns="" xmlns:a16="http://schemas.microsoft.com/office/drawing/2014/main" id="{216A105E-183E-2249-B1C6-267BCA79C9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318363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Rectangle 122">
              <a:extLst>
                <a:ext uri="{FF2B5EF4-FFF2-40B4-BE49-F238E27FC236}">
                  <a16:creationId xmlns="" xmlns:a16="http://schemas.microsoft.com/office/drawing/2014/main" id="{F90E0BF8-656A-1C4D-9465-0EF505508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349592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Rectangle 123">
              <a:extLst>
                <a:ext uri="{FF2B5EF4-FFF2-40B4-BE49-F238E27FC236}">
                  <a16:creationId xmlns="" xmlns:a16="http://schemas.microsoft.com/office/drawing/2014/main" id="{96A7EBEE-5480-334C-802E-BA5A3C515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380821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Rectangle 124">
              <a:extLst>
                <a:ext uri="{FF2B5EF4-FFF2-40B4-BE49-F238E27FC236}">
                  <a16:creationId xmlns="" xmlns:a16="http://schemas.microsoft.com/office/drawing/2014/main" id="{5E41678D-A7C2-3945-B960-523B815E5F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4093" y="4120504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Rectangle 173">
              <a:extLst>
                <a:ext uri="{FF2B5EF4-FFF2-40B4-BE49-F238E27FC236}">
                  <a16:creationId xmlns="" xmlns:a16="http://schemas.microsoft.com/office/drawing/2014/main" id="{6572FDDB-0975-814A-8AC1-79A0F4BF8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224676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TextBox 176">
              <a:extLst>
                <a:ext uri="{FF2B5EF4-FFF2-40B4-BE49-F238E27FC236}">
                  <a16:creationId xmlns="" xmlns:a16="http://schemas.microsoft.com/office/drawing/2014/main" id="{4E74FC6B-9D76-884E-85BC-789F55C0138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9096" y="2273008"/>
              <a:ext cx="144251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AUTO-TIERING</a:t>
              </a:r>
            </a:p>
          </p:txBody>
        </p:sp>
        <p:sp>
          <p:nvSpPr>
            <p:cNvPr id="196" name="TextBox 220">
              <a:extLst>
                <a:ext uri="{FF2B5EF4-FFF2-40B4-BE49-F238E27FC236}">
                  <a16:creationId xmlns="" xmlns:a16="http://schemas.microsoft.com/office/drawing/2014/main" id="{C6BA4ECA-FF61-BB49-A06F-6AD4AD79082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2273008"/>
              <a:ext cx="158676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QUALITY OF SERVICE (QOS)</a:t>
              </a:r>
            </a:p>
          </p:txBody>
        </p:sp>
        <p:pic>
          <p:nvPicPr>
            <p:cNvPr id="197" name="Picture 280">
              <a:extLst>
                <a:ext uri="{FF2B5EF4-FFF2-40B4-BE49-F238E27FC236}">
                  <a16:creationId xmlns="" xmlns:a16="http://schemas.microsoft.com/office/drawing/2014/main" id="{FEB1C662-BF30-2E4C-AF5A-044851323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2355" y="2278145"/>
              <a:ext cx="220754" cy="220754"/>
            </a:xfrm>
            <a:prstGeom prst="rect">
              <a:avLst/>
            </a:prstGeom>
          </p:spPr>
        </p:pic>
        <p:pic>
          <p:nvPicPr>
            <p:cNvPr id="198" name="Picture 287">
              <a:extLst>
                <a:ext uri="{FF2B5EF4-FFF2-40B4-BE49-F238E27FC236}">
                  <a16:creationId xmlns="" xmlns:a16="http://schemas.microsoft.com/office/drawing/2014/main" id="{73C15B80-5395-3C47-A891-145E60B74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1812" y="2278145"/>
              <a:ext cx="220754" cy="220754"/>
            </a:xfrm>
            <a:prstGeom prst="rect">
              <a:avLst/>
            </a:prstGeom>
          </p:spPr>
        </p:pic>
        <p:sp>
          <p:nvSpPr>
            <p:cNvPr id="199" name="Rectangle 225">
              <a:extLst>
                <a:ext uri="{FF2B5EF4-FFF2-40B4-BE49-F238E27FC236}">
                  <a16:creationId xmlns="" xmlns:a16="http://schemas.microsoft.com/office/drawing/2014/main" id="{F67263B5-784A-F24D-9DB1-DEA2A76C3D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255905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TextBox 226">
              <a:extLst>
                <a:ext uri="{FF2B5EF4-FFF2-40B4-BE49-F238E27FC236}">
                  <a16:creationId xmlns="" xmlns:a16="http://schemas.microsoft.com/office/drawing/2014/main" id="{7F2E6893-E1A8-7E4C-ADF2-33952F30308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9096" y="2582607"/>
              <a:ext cx="144251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CACHING</a:t>
              </a:r>
            </a:p>
          </p:txBody>
        </p:sp>
        <p:sp>
          <p:nvSpPr>
            <p:cNvPr id="201" name="TextBox 228">
              <a:extLst>
                <a:ext uri="{FF2B5EF4-FFF2-40B4-BE49-F238E27FC236}">
                  <a16:creationId xmlns="" xmlns:a16="http://schemas.microsoft.com/office/drawing/2014/main" id="{D22669E1-595D-EF4C-9D73-001D9060035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2583944"/>
              <a:ext cx="158676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RANDOM WRITE ACCELERATOR</a:t>
              </a:r>
            </a:p>
          </p:txBody>
        </p:sp>
        <p:pic>
          <p:nvPicPr>
            <p:cNvPr id="202" name="Picture 281">
              <a:extLst>
                <a:ext uri="{FF2B5EF4-FFF2-40B4-BE49-F238E27FC236}">
                  <a16:creationId xmlns="" xmlns:a16="http://schemas.microsoft.com/office/drawing/2014/main" id="{7C382C8A-1023-F243-858E-F836A7009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2355" y="2590379"/>
              <a:ext cx="220754" cy="220754"/>
            </a:xfrm>
            <a:prstGeom prst="rect">
              <a:avLst/>
            </a:prstGeom>
          </p:spPr>
        </p:pic>
        <p:pic>
          <p:nvPicPr>
            <p:cNvPr id="203" name="Picture 288">
              <a:extLst>
                <a:ext uri="{FF2B5EF4-FFF2-40B4-BE49-F238E27FC236}">
                  <a16:creationId xmlns="" xmlns:a16="http://schemas.microsoft.com/office/drawing/2014/main" id="{E6D5199C-101B-0043-A27F-EF6549E5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1812" y="2590379"/>
              <a:ext cx="220754" cy="220754"/>
            </a:xfrm>
            <a:prstGeom prst="rect">
              <a:avLst/>
            </a:prstGeom>
          </p:spPr>
        </p:pic>
        <p:sp>
          <p:nvSpPr>
            <p:cNvPr id="204" name="Rectangle 229">
              <a:extLst>
                <a:ext uri="{FF2B5EF4-FFF2-40B4-BE49-F238E27FC236}">
                  <a16:creationId xmlns="" xmlns:a16="http://schemas.microsoft.com/office/drawing/2014/main" id="{E9DC9C40-049E-B040-8F8E-D1680CCBE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287134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TextBox 230">
              <a:extLst>
                <a:ext uri="{FF2B5EF4-FFF2-40B4-BE49-F238E27FC236}">
                  <a16:creationId xmlns="" xmlns:a16="http://schemas.microsoft.com/office/drawing/2014/main" id="{9BE0396A-17BC-2444-8886-18323A33807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3317" y="2892206"/>
              <a:ext cx="1586767" cy="2194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CONTINUOUS DATA PROTECTION</a:t>
              </a:r>
            </a:p>
          </p:txBody>
        </p:sp>
        <p:sp>
          <p:nvSpPr>
            <p:cNvPr id="206" name="TextBox 232">
              <a:extLst>
                <a:ext uri="{FF2B5EF4-FFF2-40B4-BE49-F238E27FC236}">
                  <a16:creationId xmlns="" xmlns:a16="http://schemas.microsoft.com/office/drawing/2014/main" id="{D12D3414-6F00-3A48-90A9-7A3191D505E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2833325"/>
              <a:ext cx="158676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REPLIKATION </a:t>
              </a:r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&amp; </a:t>
              </a:r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WIEDERHERSTELLUNG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7" name="Picture 282">
              <a:extLst>
                <a:ext uri="{FF2B5EF4-FFF2-40B4-BE49-F238E27FC236}">
                  <a16:creationId xmlns="" xmlns:a16="http://schemas.microsoft.com/office/drawing/2014/main" id="{A806E8A1-021E-6149-967B-98C14FA9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2355" y="2893355"/>
              <a:ext cx="220754" cy="220754"/>
            </a:xfrm>
            <a:prstGeom prst="rect">
              <a:avLst/>
            </a:prstGeom>
          </p:spPr>
        </p:pic>
        <p:pic>
          <p:nvPicPr>
            <p:cNvPr id="208" name="Picture 289">
              <a:extLst>
                <a:ext uri="{FF2B5EF4-FFF2-40B4-BE49-F238E27FC236}">
                  <a16:creationId xmlns="" xmlns:a16="http://schemas.microsoft.com/office/drawing/2014/main" id="{53B8F0D3-4094-3147-981D-162603228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1812" y="2893355"/>
              <a:ext cx="220754" cy="220754"/>
            </a:xfrm>
            <a:prstGeom prst="rect">
              <a:avLst/>
            </a:prstGeom>
          </p:spPr>
        </p:pic>
        <p:sp>
          <p:nvSpPr>
            <p:cNvPr id="209" name="Rectangle 233">
              <a:extLst>
                <a:ext uri="{FF2B5EF4-FFF2-40B4-BE49-F238E27FC236}">
                  <a16:creationId xmlns="" xmlns:a16="http://schemas.microsoft.com/office/drawing/2014/main" id="{B34ABD7D-86E4-4C4C-A5BC-68DE2180DD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318363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TextBox 234">
              <a:extLst>
                <a:ext uri="{FF2B5EF4-FFF2-40B4-BE49-F238E27FC236}">
                  <a16:creationId xmlns="" xmlns:a16="http://schemas.microsoft.com/office/drawing/2014/main" id="{AEE011C1-ACC7-6647-976B-AD182B26244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3317" y="3146267"/>
              <a:ext cx="158676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DEDUPLIZIERUNG / KOMPRIMIERUNG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TextBox 236">
              <a:extLst>
                <a:ext uri="{FF2B5EF4-FFF2-40B4-BE49-F238E27FC236}">
                  <a16:creationId xmlns="" xmlns:a16="http://schemas.microsoft.com/office/drawing/2014/main" id="{79D3B5CE-989E-E040-B6BA-7CD5290A10B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3205816"/>
              <a:ext cx="158676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SNAPSHOTS</a:t>
              </a:r>
            </a:p>
          </p:txBody>
        </p:sp>
        <p:pic>
          <p:nvPicPr>
            <p:cNvPr id="212" name="Picture 283">
              <a:extLst>
                <a:ext uri="{FF2B5EF4-FFF2-40B4-BE49-F238E27FC236}">
                  <a16:creationId xmlns="" xmlns:a16="http://schemas.microsoft.com/office/drawing/2014/main" id="{82326602-EF8D-BD4A-BA8C-F8950694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530" y="3205589"/>
              <a:ext cx="220754" cy="220754"/>
            </a:xfrm>
            <a:prstGeom prst="rect">
              <a:avLst/>
            </a:prstGeom>
          </p:spPr>
        </p:pic>
        <p:pic>
          <p:nvPicPr>
            <p:cNvPr id="213" name="Picture 290">
              <a:extLst>
                <a:ext uri="{FF2B5EF4-FFF2-40B4-BE49-F238E27FC236}">
                  <a16:creationId xmlns="" xmlns:a16="http://schemas.microsoft.com/office/drawing/2014/main" id="{2B29EB06-233F-7A4B-B3DC-3F40C53A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1812" y="3205589"/>
              <a:ext cx="220754" cy="220754"/>
            </a:xfrm>
            <a:prstGeom prst="rect">
              <a:avLst/>
            </a:prstGeom>
          </p:spPr>
        </p:pic>
        <p:sp>
          <p:nvSpPr>
            <p:cNvPr id="214" name="Rectangle 237">
              <a:extLst>
                <a:ext uri="{FF2B5EF4-FFF2-40B4-BE49-F238E27FC236}">
                  <a16:creationId xmlns="" xmlns:a16="http://schemas.microsoft.com/office/drawing/2014/main" id="{00C36173-75C5-7547-A8E3-929387754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349592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TextBox 238">
              <a:extLst>
                <a:ext uri="{FF2B5EF4-FFF2-40B4-BE49-F238E27FC236}">
                  <a16:creationId xmlns="" xmlns:a16="http://schemas.microsoft.com/office/drawing/2014/main" id="{E0D66F87-D3B1-C84F-9F60-0FBA1EC294F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9096" y="3519426"/>
              <a:ext cx="144251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ENCRYPTION</a:t>
              </a:r>
            </a:p>
          </p:txBody>
        </p:sp>
        <p:sp>
          <p:nvSpPr>
            <p:cNvPr id="216" name="TextBox 240">
              <a:extLst>
                <a:ext uri="{FF2B5EF4-FFF2-40B4-BE49-F238E27FC236}">
                  <a16:creationId xmlns="" xmlns:a16="http://schemas.microsoft.com/office/drawing/2014/main" id="{B3E23ACC-1575-5A4D-A0BD-26AC12AFC11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3516752"/>
              <a:ext cx="158676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SPEICHER </a:t>
              </a:r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POOLING</a:t>
              </a:r>
            </a:p>
          </p:txBody>
        </p:sp>
        <p:pic>
          <p:nvPicPr>
            <p:cNvPr id="217" name="Picture 291">
              <a:extLst>
                <a:ext uri="{FF2B5EF4-FFF2-40B4-BE49-F238E27FC236}">
                  <a16:creationId xmlns="" xmlns:a16="http://schemas.microsoft.com/office/drawing/2014/main" id="{609986ED-92B3-784F-9ADF-346C6190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1812" y="3519648"/>
              <a:ext cx="220754" cy="220754"/>
            </a:xfrm>
            <a:prstGeom prst="rect">
              <a:avLst/>
            </a:prstGeom>
          </p:spPr>
        </p:pic>
        <p:sp>
          <p:nvSpPr>
            <p:cNvPr id="218" name="Rectangle 241">
              <a:extLst>
                <a:ext uri="{FF2B5EF4-FFF2-40B4-BE49-F238E27FC236}">
                  <a16:creationId xmlns="" xmlns:a16="http://schemas.microsoft.com/office/drawing/2014/main" id="{D009097C-5FC1-BB4E-9B48-7BE1B6F4EF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3808217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TextBox 242">
              <a:extLst>
                <a:ext uri="{FF2B5EF4-FFF2-40B4-BE49-F238E27FC236}">
                  <a16:creationId xmlns="" xmlns:a16="http://schemas.microsoft.com/office/drawing/2014/main" id="{D6F28043-9E0E-604A-A0FA-6FDFFFD9190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9096" y="3829025"/>
              <a:ext cx="144251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LASTVERTEILUNG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TextBox 244">
              <a:extLst>
                <a:ext uri="{FF2B5EF4-FFF2-40B4-BE49-F238E27FC236}">
                  <a16:creationId xmlns="" xmlns:a16="http://schemas.microsoft.com/office/drawing/2014/main" id="{92E00A59-93EE-4846-BEE3-C8837EA7CA8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3827688"/>
              <a:ext cx="158676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SYNCHRONER SPIEGEL</a:t>
              </a:r>
              <a:endParaRPr lang="en-US" sz="800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1" name="Picture 292">
              <a:extLst>
                <a:ext uri="{FF2B5EF4-FFF2-40B4-BE49-F238E27FC236}">
                  <a16:creationId xmlns="" xmlns:a16="http://schemas.microsoft.com/office/drawing/2014/main" id="{586C5B33-1C1B-4C4C-BBA1-EF9458669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1812" y="3831882"/>
              <a:ext cx="220754" cy="220754"/>
            </a:xfrm>
            <a:prstGeom prst="rect">
              <a:avLst/>
            </a:prstGeom>
          </p:spPr>
        </p:pic>
        <p:sp>
          <p:nvSpPr>
            <p:cNvPr id="222" name="Rectangle 245">
              <a:extLst>
                <a:ext uri="{FF2B5EF4-FFF2-40B4-BE49-F238E27FC236}">
                  <a16:creationId xmlns="" xmlns:a16="http://schemas.microsoft.com/office/drawing/2014/main" id="{0B0E416E-9317-B148-B053-CEC29D1BC9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9" y="4120504"/>
              <a:ext cx="1893563" cy="267664"/>
            </a:xfrm>
            <a:prstGeom prst="rect">
              <a:avLst/>
            </a:prstGeom>
            <a:solidFill>
              <a:srgbClr val="DC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TextBox 246">
              <a:extLst>
                <a:ext uri="{FF2B5EF4-FFF2-40B4-BE49-F238E27FC236}">
                  <a16:creationId xmlns="" xmlns:a16="http://schemas.microsoft.com/office/drawing/2014/main" id="{A1D8A65C-C8CF-D84D-9B80-38B625AF207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029096" y="4138622"/>
              <a:ext cx="1442515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PARALLEL I/O</a:t>
              </a:r>
            </a:p>
          </p:txBody>
        </p:sp>
        <p:sp>
          <p:nvSpPr>
            <p:cNvPr id="224" name="TextBox 248">
              <a:extLst>
                <a:ext uri="{FF2B5EF4-FFF2-40B4-BE49-F238E27FC236}">
                  <a16:creationId xmlns="" xmlns:a16="http://schemas.microsoft.com/office/drawing/2014/main" id="{C716D399-55CF-A44B-8DB4-8FC15311696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961699" y="4138622"/>
              <a:ext cx="158676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THIN PROVISIONING</a:t>
              </a:r>
            </a:p>
          </p:txBody>
        </p:sp>
        <p:pic>
          <p:nvPicPr>
            <p:cNvPr id="225" name="Picture 293">
              <a:extLst>
                <a:ext uri="{FF2B5EF4-FFF2-40B4-BE49-F238E27FC236}">
                  <a16:creationId xmlns="" xmlns:a16="http://schemas.microsoft.com/office/drawing/2014/main" id="{67700AAB-51D9-0841-9A65-9BBE6000F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1812" y="4151551"/>
              <a:ext cx="220754" cy="220754"/>
            </a:xfrm>
            <a:prstGeom prst="rect">
              <a:avLst/>
            </a:prstGeom>
          </p:spPr>
        </p:pic>
        <p:sp>
          <p:nvSpPr>
            <p:cNvPr id="226" name="Rectangle 109">
              <a:extLst>
                <a:ext uri="{FF2B5EF4-FFF2-40B4-BE49-F238E27FC236}">
                  <a16:creationId xmlns="" xmlns:a16="http://schemas.microsoft.com/office/drawing/2014/main" id="{1A9EC0E8-C2D9-AF45-A490-BF06861F95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168" y="2076810"/>
              <a:ext cx="3840487" cy="18537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TextBox 110">
              <a:extLst>
                <a:ext uri="{FF2B5EF4-FFF2-40B4-BE49-F238E27FC236}">
                  <a16:creationId xmlns="" xmlns:a16="http://schemas.microsoft.com/office/drawing/2014/main" id="{044B61D9-B643-A84B-A1FE-A3435401B84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40366" y="2046739"/>
              <a:ext cx="1471634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SPEICHERDIENSTE</a:t>
              </a:r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8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5530" y="3828061"/>
              <a:ext cx="228600" cy="228600"/>
            </a:xfrm>
            <a:prstGeom prst="rect">
              <a:avLst/>
            </a:prstGeom>
          </p:spPr>
        </p:pic>
        <p:pic>
          <p:nvPicPr>
            <p:cNvPr id="229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15530" y="4132861"/>
              <a:ext cx="228600" cy="228600"/>
            </a:xfrm>
            <a:prstGeom prst="rect">
              <a:avLst/>
            </a:prstGeom>
          </p:spPr>
        </p:pic>
        <p:pic>
          <p:nvPicPr>
            <p:cNvPr id="230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15530" y="3513736"/>
              <a:ext cx="2286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41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1E344-3251-4491-87FD-9E7FE3066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ＭＳ Ｐゴシック" pitchFamily="-72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ＭＳ Ｐゴシック" pitchFamily="-72" charset="-128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Für was kann man SDS nutzen?</a:t>
            </a:r>
            <a:endParaRPr lang="de-DE" dirty="0"/>
          </a:p>
        </p:txBody>
      </p:sp>
      <p:sp>
        <p:nvSpPr>
          <p:cNvPr id="2292" name="Rectangle 18"/>
          <p:cNvSpPr/>
          <p:nvPr/>
        </p:nvSpPr>
        <p:spPr>
          <a:xfrm>
            <a:off x="612559" y="1227260"/>
            <a:ext cx="5627822" cy="2904548"/>
          </a:xfrm>
          <a:prstGeom prst="rect">
            <a:avLst/>
          </a:prstGeom>
          <a:solidFill>
            <a:srgbClr val="FFFFFF">
              <a:lumMod val="95000"/>
            </a:srgbClr>
          </a:solidFill>
          <a:ln w="3175" cap="flat" cmpd="sng" algn="ctr">
            <a:solidFill>
              <a:srgbClr val="FFFFFF">
                <a:lumMod val="9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93" name="TextBox 19"/>
          <p:cNvSpPr txBox="1">
            <a:spLocks noChangeArrowheads="1"/>
          </p:cNvSpPr>
          <p:nvPr/>
        </p:nvSpPr>
        <p:spPr bwMode="auto">
          <a:xfrm>
            <a:off x="2426556" y="1258976"/>
            <a:ext cx="1614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DA1D08"/>
              </a:buClr>
              <a:buSzPct val="125000"/>
              <a:buFont typeface="Wingdings" pitchFamily="2" charset="2"/>
              <a:buChar char="§"/>
              <a:defRPr sz="3000" b="1">
                <a:solidFill>
                  <a:srgbClr val="595959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F7F7F"/>
              </a:buClr>
              <a:buSzPct val="65000"/>
              <a:buFont typeface="Arial" charset="0"/>
              <a:buChar char="►"/>
              <a:defRPr sz="2500"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–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dirty="0" smtClean="0">
                <a:solidFill>
                  <a:srgbClr val="FFFFFF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Rechenzentrum</a:t>
            </a:r>
            <a:endParaRPr lang="de-DE" altLang="en-US" sz="1800" dirty="0">
              <a:solidFill>
                <a:srgbClr val="FFFFFF">
                  <a:lumMod val="50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94" name="Rectangle 780"/>
          <p:cNvSpPr/>
          <p:nvPr/>
        </p:nvSpPr>
        <p:spPr>
          <a:xfrm>
            <a:off x="2956090" y="1901032"/>
            <a:ext cx="1527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100" b="1" dirty="0" smtClean="0">
                <a:solidFill>
                  <a:srgbClr val="002D3F"/>
                </a:solidFill>
                <a:latin typeface="Calibri"/>
                <a:ea typeface="Calibri"/>
                <a:cs typeface="Times New Roman"/>
              </a:rPr>
              <a:t>Wesentliche IT Dienste</a:t>
            </a:r>
            <a:endParaRPr lang="de-DE" sz="1100" b="1" dirty="0">
              <a:solidFill>
                <a:srgbClr val="002D3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295" name="TextBox 1824"/>
          <p:cNvSpPr txBox="1"/>
          <p:nvPr/>
        </p:nvSpPr>
        <p:spPr>
          <a:xfrm>
            <a:off x="4808952" y="2515648"/>
            <a:ext cx="115116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dirty="0" smtClean="0">
                <a:solidFill>
                  <a:srgbClr val="002D3F"/>
                </a:solidFill>
                <a:latin typeface="Calibri"/>
                <a:cs typeface="Calibri"/>
              </a:rPr>
              <a:t>iSCSI / </a:t>
            </a:r>
            <a:r>
              <a:rPr lang="en-US" sz="900" dirty="0" err="1" smtClean="0">
                <a:solidFill>
                  <a:srgbClr val="002D3F"/>
                </a:solidFill>
                <a:latin typeface="Calibri"/>
                <a:cs typeface="Calibri"/>
              </a:rPr>
              <a:t>Fibre</a:t>
            </a:r>
            <a:r>
              <a:rPr lang="en-US" sz="900" dirty="0" smtClean="0">
                <a:solidFill>
                  <a:srgbClr val="002D3F"/>
                </a:solidFill>
                <a:latin typeface="Calibri"/>
                <a:cs typeface="Calibri"/>
              </a:rPr>
              <a:t> Channel</a:t>
            </a:r>
            <a:endParaRPr lang="en-US" sz="900" dirty="0">
              <a:solidFill>
                <a:srgbClr val="002D3F"/>
              </a:solidFill>
              <a:latin typeface="Calibri"/>
              <a:cs typeface="Calibri"/>
            </a:endParaRPr>
          </a:p>
        </p:txBody>
      </p:sp>
      <p:grpSp>
        <p:nvGrpSpPr>
          <p:cNvPr id="2296" name="Agrupar 74"/>
          <p:cNvGrpSpPr/>
          <p:nvPr/>
        </p:nvGrpSpPr>
        <p:grpSpPr>
          <a:xfrm rot="16200000">
            <a:off x="5839412" y="2528520"/>
            <a:ext cx="1167518" cy="122619"/>
            <a:chOff x="5025162" y="2946400"/>
            <a:chExt cx="1209230" cy="127000"/>
          </a:xfrm>
        </p:grpSpPr>
        <p:cxnSp>
          <p:nvCxnSpPr>
            <p:cNvPr id="2297" name="Conector recto 75"/>
            <p:cNvCxnSpPr/>
            <p:nvPr/>
          </p:nvCxnSpPr>
          <p:spPr>
            <a:xfrm flipH="1">
              <a:off x="5598459" y="2946400"/>
              <a:ext cx="66675" cy="127000"/>
            </a:xfrm>
            <a:prstGeom prst="line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</a:ln>
            <a:effectLst/>
          </p:spPr>
        </p:cxnSp>
        <p:cxnSp>
          <p:nvCxnSpPr>
            <p:cNvPr id="2298" name="Conector recto 76"/>
            <p:cNvCxnSpPr/>
            <p:nvPr/>
          </p:nvCxnSpPr>
          <p:spPr>
            <a:xfrm flipH="1">
              <a:off x="5661958" y="2946400"/>
              <a:ext cx="66675" cy="127000"/>
            </a:xfrm>
            <a:prstGeom prst="line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</a:ln>
            <a:effectLst/>
          </p:spPr>
        </p:cxnSp>
        <p:cxnSp>
          <p:nvCxnSpPr>
            <p:cNvPr id="2299" name="Conector recto de flecha 77"/>
            <p:cNvCxnSpPr/>
            <p:nvPr/>
          </p:nvCxnSpPr>
          <p:spPr>
            <a:xfrm rot="5400000" flipV="1">
              <a:off x="5960503" y="2742360"/>
              <a:ext cx="0" cy="547778"/>
            </a:xfrm>
            <a:prstGeom prst="straightConnector1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300" name="Conector recto de flecha 78"/>
            <p:cNvCxnSpPr/>
            <p:nvPr/>
          </p:nvCxnSpPr>
          <p:spPr>
            <a:xfrm rot="5400000">
              <a:off x="5323719" y="2717693"/>
              <a:ext cx="0" cy="597114"/>
            </a:xfrm>
            <a:prstGeom prst="straightConnector1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  <a:headEnd type="none"/>
              <a:tailEnd type="none"/>
            </a:ln>
            <a:effectLst/>
          </p:spPr>
        </p:cxnSp>
      </p:grpSp>
      <p:grpSp>
        <p:nvGrpSpPr>
          <p:cNvPr id="2301" name="Agrupar 74"/>
          <p:cNvGrpSpPr/>
          <p:nvPr/>
        </p:nvGrpSpPr>
        <p:grpSpPr>
          <a:xfrm rot="16200000">
            <a:off x="4336787" y="3551842"/>
            <a:ext cx="1341650" cy="127002"/>
            <a:chOff x="5084573" y="2946398"/>
            <a:chExt cx="1190722" cy="127002"/>
          </a:xfrm>
        </p:grpSpPr>
        <p:cxnSp>
          <p:nvCxnSpPr>
            <p:cNvPr id="2302" name="Conector recto 75"/>
            <p:cNvCxnSpPr/>
            <p:nvPr/>
          </p:nvCxnSpPr>
          <p:spPr>
            <a:xfrm flipH="1">
              <a:off x="5663249" y="2946398"/>
              <a:ext cx="66675" cy="127000"/>
            </a:xfrm>
            <a:prstGeom prst="line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</a:ln>
            <a:effectLst/>
          </p:spPr>
        </p:cxnSp>
        <p:cxnSp>
          <p:nvCxnSpPr>
            <p:cNvPr id="2303" name="Conector recto 76"/>
            <p:cNvCxnSpPr/>
            <p:nvPr/>
          </p:nvCxnSpPr>
          <p:spPr>
            <a:xfrm flipH="1">
              <a:off x="5726750" y="2946400"/>
              <a:ext cx="66675" cy="127000"/>
            </a:xfrm>
            <a:prstGeom prst="line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</a:ln>
            <a:effectLst/>
          </p:spPr>
        </p:cxnSp>
        <p:cxnSp>
          <p:nvCxnSpPr>
            <p:cNvPr id="2304" name="Conector recto de flecha 77"/>
            <p:cNvCxnSpPr/>
            <p:nvPr/>
          </p:nvCxnSpPr>
          <p:spPr>
            <a:xfrm rot="5400000" flipV="1">
              <a:off x="6019270" y="2760226"/>
              <a:ext cx="0" cy="512050"/>
            </a:xfrm>
            <a:prstGeom prst="straightConnector1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305" name="Conector recto de flecha 78"/>
            <p:cNvCxnSpPr/>
            <p:nvPr/>
          </p:nvCxnSpPr>
          <p:spPr>
            <a:xfrm rot="5400000">
              <a:off x="5388386" y="2712435"/>
              <a:ext cx="0" cy="607626"/>
            </a:xfrm>
            <a:prstGeom prst="straightConnector1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  <a:headEnd type="none"/>
              <a:tailEnd type="none"/>
            </a:ln>
            <a:effectLst/>
          </p:spPr>
        </p:cxnSp>
      </p:grpSp>
      <p:sp>
        <p:nvSpPr>
          <p:cNvPr id="2306" name="TextBox 704"/>
          <p:cNvSpPr txBox="1">
            <a:spLocks noChangeArrowheads="1"/>
          </p:cNvSpPr>
          <p:nvPr/>
        </p:nvSpPr>
        <p:spPr bwMode="auto">
          <a:xfrm>
            <a:off x="6924070" y="4078019"/>
            <a:ext cx="1683757" cy="36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A1D08"/>
              </a:buClr>
              <a:buSzPct val="125000"/>
              <a:buFont typeface="Wingdings" pitchFamily="2" charset="2"/>
              <a:buChar char="§"/>
              <a:defRPr sz="3000" b="1">
                <a:solidFill>
                  <a:srgbClr val="595959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F7F7F"/>
              </a:buClr>
              <a:buSzPct val="65000"/>
              <a:buFont typeface="Arial" charset="0"/>
              <a:buChar char="►"/>
              <a:defRPr sz="2500"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–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100" dirty="0" smtClean="0">
                <a:solidFill>
                  <a:srgbClr val="002D3F"/>
                </a:solidFill>
                <a:latin typeface="Calibri" pitchFamily="34" charset="0"/>
                <a:cs typeface="Arial" charset="0"/>
              </a:rPr>
              <a:t>Ort zur Notfallwiederherstellung</a:t>
            </a:r>
            <a:endParaRPr lang="de-DE" altLang="en-US" sz="1100" dirty="0">
              <a:solidFill>
                <a:srgbClr val="002D3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307" name="Straight Connector 193"/>
          <p:cNvCxnSpPr/>
          <p:nvPr/>
        </p:nvCxnSpPr>
        <p:spPr>
          <a:xfrm>
            <a:off x="755708" y="2731883"/>
            <a:ext cx="4337877" cy="0"/>
          </a:xfrm>
          <a:prstGeom prst="line">
            <a:avLst/>
          </a:prstGeom>
          <a:noFill/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08" name="Group 366"/>
          <p:cNvGrpSpPr/>
          <p:nvPr/>
        </p:nvGrpSpPr>
        <p:grpSpPr>
          <a:xfrm>
            <a:off x="707073" y="1342293"/>
            <a:ext cx="1779654" cy="1383272"/>
            <a:chOff x="3075248" y="1336648"/>
            <a:chExt cx="1779654" cy="1383272"/>
          </a:xfrm>
        </p:grpSpPr>
        <p:sp>
          <p:nvSpPr>
            <p:cNvPr id="2309" name="Rectangle 722"/>
            <p:cNvSpPr/>
            <p:nvPr/>
          </p:nvSpPr>
          <p:spPr>
            <a:xfrm>
              <a:off x="3075248" y="1336648"/>
              <a:ext cx="177965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dirty="0" smtClean="0">
                  <a:ln>
                    <a:noFill/>
                  </a:ln>
                  <a:solidFill>
                    <a:srgbClr val="002D3F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Hyperkonvergierter Cluster</a:t>
              </a:r>
              <a:endParaRPr kumimoji="0" lang="de-DE" sz="1100" b="1" i="0" u="none" strike="noStrike" kern="0" cap="none" spc="0" normalizeH="0" baseline="0" dirty="0">
                <a:ln>
                  <a:noFill/>
                </a:ln>
                <a:solidFill>
                  <a:srgbClr val="002D3F"/>
                </a:solidFill>
                <a:effectLst/>
                <a:uLnTx/>
                <a:uFillTx/>
              </a:endParaRPr>
            </a:p>
          </p:txBody>
        </p:sp>
        <p:grpSp>
          <p:nvGrpSpPr>
            <p:cNvPr id="2310" name="Group 372"/>
            <p:cNvGrpSpPr/>
            <p:nvPr/>
          </p:nvGrpSpPr>
          <p:grpSpPr>
            <a:xfrm>
              <a:off x="3472716" y="2024035"/>
              <a:ext cx="969183" cy="695885"/>
              <a:chOff x="1038593" y="2354335"/>
              <a:chExt cx="1087112" cy="780572"/>
            </a:xfrm>
          </p:grpSpPr>
          <p:cxnSp>
            <p:nvCxnSpPr>
              <p:cNvPr id="2311" name="Conector recto 881"/>
              <p:cNvCxnSpPr/>
              <p:nvPr/>
            </p:nvCxnSpPr>
            <p:spPr>
              <a:xfrm flipV="1">
                <a:off x="1038593" y="2363839"/>
                <a:ext cx="0" cy="771068"/>
              </a:xfrm>
              <a:prstGeom prst="line">
                <a:avLst/>
              </a:prstGeom>
              <a:noFill/>
              <a:ln w="19050" cap="flat" cmpd="sng" algn="ctr">
                <a:solidFill>
                  <a:srgbClr val="9AA3AE"/>
                </a:solidFill>
                <a:prstDash val="solid"/>
              </a:ln>
              <a:effectLst/>
            </p:spPr>
          </p:cxnSp>
          <p:cxnSp>
            <p:nvCxnSpPr>
              <p:cNvPr id="2312" name="Conector recto 883"/>
              <p:cNvCxnSpPr/>
              <p:nvPr/>
            </p:nvCxnSpPr>
            <p:spPr>
              <a:xfrm flipV="1">
                <a:off x="2125705" y="2354335"/>
                <a:ext cx="0" cy="778189"/>
              </a:xfrm>
              <a:prstGeom prst="line">
                <a:avLst/>
              </a:prstGeom>
              <a:noFill/>
              <a:ln w="19050" cap="flat" cmpd="sng" algn="ctr">
                <a:solidFill>
                  <a:srgbClr val="9AA3AE"/>
                </a:solidFill>
                <a:prstDash val="solid"/>
              </a:ln>
              <a:effectLst/>
            </p:spPr>
          </p:cxnSp>
        </p:grpSp>
      </p:grpSp>
      <p:cxnSp>
        <p:nvCxnSpPr>
          <p:cNvPr id="2313" name="Straight Connector 533"/>
          <p:cNvCxnSpPr/>
          <p:nvPr/>
        </p:nvCxnSpPr>
        <p:spPr bwMode="auto">
          <a:xfrm>
            <a:off x="6433267" y="2015355"/>
            <a:ext cx="727753" cy="0"/>
          </a:xfrm>
          <a:prstGeom prst="line">
            <a:avLst/>
          </a:prstGeom>
          <a:noFill/>
          <a:ln w="19050" cap="flat" cmpd="sng" algn="ctr">
            <a:solidFill>
              <a:srgbClr val="00BCBC"/>
            </a:solidFill>
            <a:prstDash val="solid"/>
          </a:ln>
          <a:effectLst/>
        </p:spPr>
      </p:cxnSp>
      <p:sp>
        <p:nvSpPr>
          <p:cNvPr id="2314" name="TextBox 532"/>
          <p:cNvSpPr txBox="1">
            <a:spLocks noChangeArrowheads="1"/>
          </p:cNvSpPr>
          <p:nvPr/>
        </p:nvSpPr>
        <p:spPr bwMode="auto">
          <a:xfrm>
            <a:off x="6915221" y="2145887"/>
            <a:ext cx="1708150" cy="23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A1D08"/>
              </a:buClr>
              <a:buSzPct val="125000"/>
              <a:buFont typeface="Wingdings" pitchFamily="2" charset="2"/>
              <a:buChar char="§"/>
              <a:defRPr sz="3000" b="1">
                <a:solidFill>
                  <a:srgbClr val="595959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F7F7F"/>
              </a:buClr>
              <a:buSzPct val="65000"/>
              <a:buFont typeface="Arial" charset="0"/>
              <a:buChar char="►"/>
              <a:defRPr sz="2500"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–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charset="0"/>
              <a:buChar char="»"/>
              <a:defRPr b="1">
                <a:solidFill>
                  <a:srgbClr val="7F7F7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100" dirty="0" smtClean="0">
                <a:solidFill>
                  <a:srgbClr val="002D3F"/>
                </a:solidFill>
                <a:latin typeface="Calibri" pitchFamily="34" charset="0"/>
                <a:cs typeface="Arial" charset="0"/>
              </a:rPr>
              <a:t>Zweigstellen</a:t>
            </a:r>
            <a:endParaRPr lang="de-DE" altLang="en-US" sz="1100" dirty="0">
              <a:solidFill>
                <a:srgbClr val="002D3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2315" name="Straight Connector 549"/>
          <p:cNvCxnSpPr/>
          <p:nvPr/>
        </p:nvCxnSpPr>
        <p:spPr bwMode="auto">
          <a:xfrm>
            <a:off x="4486548" y="2909379"/>
            <a:ext cx="1937983" cy="0"/>
          </a:xfrm>
          <a:prstGeom prst="line">
            <a:avLst/>
          </a:prstGeom>
          <a:noFill/>
          <a:ln w="19050" cap="flat" cmpd="sng" algn="ctr">
            <a:solidFill>
              <a:srgbClr val="00BCBC"/>
            </a:solidFill>
            <a:prstDash val="solid"/>
          </a:ln>
          <a:effectLst/>
        </p:spPr>
      </p:cxnSp>
      <p:cxnSp>
        <p:nvCxnSpPr>
          <p:cNvPr id="2316" name="Straight Connector 533"/>
          <p:cNvCxnSpPr/>
          <p:nvPr/>
        </p:nvCxnSpPr>
        <p:spPr bwMode="auto">
          <a:xfrm>
            <a:off x="6423988" y="3781663"/>
            <a:ext cx="727753" cy="0"/>
          </a:xfrm>
          <a:prstGeom prst="line">
            <a:avLst/>
          </a:prstGeom>
          <a:noFill/>
          <a:ln w="19050" cap="flat" cmpd="sng" algn="ctr">
            <a:solidFill>
              <a:srgbClr val="00BCBC"/>
            </a:solidFill>
            <a:prstDash val="solid"/>
          </a:ln>
          <a:effectLst/>
        </p:spPr>
      </p:cxnSp>
      <p:grpSp>
        <p:nvGrpSpPr>
          <p:cNvPr id="2317" name="Agrupar 74"/>
          <p:cNvGrpSpPr/>
          <p:nvPr/>
        </p:nvGrpSpPr>
        <p:grpSpPr>
          <a:xfrm rot="16200000">
            <a:off x="6006827" y="3310581"/>
            <a:ext cx="832687" cy="122619"/>
            <a:chOff x="5130111" y="2946400"/>
            <a:chExt cx="1104281" cy="127000"/>
          </a:xfrm>
        </p:grpSpPr>
        <p:cxnSp>
          <p:nvCxnSpPr>
            <p:cNvPr id="2318" name="Conector recto 75"/>
            <p:cNvCxnSpPr/>
            <p:nvPr/>
          </p:nvCxnSpPr>
          <p:spPr>
            <a:xfrm flipH="1">
              <a:off x="5598459" y="2946400"/>
              <a:ext cx="66675" cy="127000"/>
            </a:xfrm>
            <a:prstGeom prst="line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</a:ln>
            <a:effectLst/>
          </p:spPr>
        </p:cxnSp>
        <p:cxnSp>
          <p:nvCxnSpPr>
            <p:cNvPr id="2319" name="Conector recto 76"/>
            <p:cNvCxnSpPr/>
            <p:nvPr/>
          </p:nvCxnSpPr>
          <p:spPr>
            <a:xfrm flipH="1">
              <a:off x="5661958" y="2946400"/>
              <a:ext cx="66675" cy="127000"/>
            </a:xfrm>
            <a:prstGeom prst="line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</a:ln>
            <a:effectLst/>
          </p:spPr>
        </p:cxnSp>
        <p:cxnSp>
          <p:nvCxnSpPr>
            <p:cNvPr id="2320" name="Conector recto de flecha 77"/>
            <p:cNvCxnSpPr/>
            <p:nvPr/>
          </p:nvCxnSpPr>
          <p:spPr>
            <a:xfrm rot="5400000" flipV="1">
              <a:off x="5960503" y="2742360"/>
              <a:ext cx="0" cy="547778"/>
            </a:xfrm>
            <a:prstGeom prst="straightConnector1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321" name="Conector recto de flecha 78"/>
            <p:cNvCxnSpPr/>
            <p:nvPr/>
          </p:nvCxnSpPr>
          <p:spPr>
            <a:xfrm rot="5400000">
              <a:off x="5376194" y="2770168"/>
              <a:ext cx="0" cy="492165"/>
            </a:xfrm>
            <a:prstGeom prst="straightConnector1">
              <a:avLst/>
            </a:prstGeom>
            <a:noFill/>
            <a:ln w="19050" cap="flat" cmpd="sng" algn="ctr">
              <a:solidFill>
                <a:srgbClr val="00BCBC"/>
              </a:solidFill>
              <a:prstDash val="solid"/>
              <a:headEnd type="none"/>
              <a:tailEnd type="none"/>
            </a:ln>
            <a:effectLst/>
          </p:spPr>
        </p:cxnSp>
      </p:grpSp>
      <p:cxnSp>
        <p:nvCxnSpPr>
          <p:cNvPr id="2322" name="Conector recto 143"/>
          <p:cNvCxnSpPr/>
          <p:nvPr/>
        </p:nvCxnSpPr>
        <p:spPr>
          <a:xfrm flipH="1">
            <a:off x="2802518" y="3647028"/>
            <a:ext cx="1" cy="1967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</p:cxnSp>
      <p:cxnSp>
        <p:nvCxnSpPr>
          <p:cNvPr id="2323" name="Conector recto 147"/>
          <p:cNvCxnSpPr/>
          <p:nvPr/>
        </p:nvCxnSpPr>
        <p:spPr>
          <a:xfrm flipH="1">
            <a:off x="3580393" y="3647028"/>
            <a:ext cx="1" cy="1967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</p:cxnSp>
      <p:cxnSp>
        <p:nvCxnSpPr>
          <p:cNvPr id="2324" name="Conector recto 148"/>
          <p:cNvCxnSpPr/>
          <p:nvPr/>
        </p:nvCxnSpPr>
        <p:spPr>
          <a:xfrm flipH="1">
            <a:off x="3903184" y="3647028"/>
            <a:ext cx="1" cy="1967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</p:cxnSp>
      <p:cxnSp>
        <p:nvCxnSpPr>
          <p:cNvPr id="2325" name="Conector recto 149"/>
          <p:cNvCxnSpPr/>
          <p:nvPr/>
        </p:nvCxnSpPr>
        <p:spPr>
          <a:xfrm flipH="1">
            <a:off x="4681059" y="3647028"/>
            <a:ext cx="1" cy="1967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</p:cxnSp>
      <p:grpSp>
        <p:nvGrpSpPr>
          <p:cNvPr id="2326" name="Agrupar 1043"/>
          <p:cNvGrpSpPr/>
          <p:nvPr/>
        </p:nvGrpSpPr>
        <p:grpSpPr>
          <a:xfrm>
            <a:off x="3028676" y="2632732"/>
            <a:ext cx="1396544" cy="103017"/>
            <a:chOff x="3528459" y="2912533"/>
            <a:chExt cx="1913466" cy="141149"/>
          </a:xfrm>
        </p:grpSpPr>
        <p:cxnSp>
          <p:nvCxnSpPr>
            <p:cNvPr id="2327" name="Straight Connector 918"/>
            <p:cNvCxnSpPr/>
            <p:nvPr/>
          </p:nvCxnSpPr>
          <p:spPr>
            <a:xfrm>
              <a:off x="3528459" y="2912533"/>
              <a:ext cx="0" cy="141149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  <p:cxnSp>
          <p:nvCxnSpPr>
            <p:cNvPr id="2328" name="Straight Connector 918"/>
            <p:cNvCxnSpPr/>
            <p:nvPr/>
          </p:nvCxnSpPr>
          <p:spPr>
            <a:xfrm>
              <a:off x="4485192" y="2912533"/>
              <a:ext cx="0" cy="141149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  <p:cxnSp>
          <p:nvCxnSpPr>
            <p:cNvPr id="2329" name="Straight Connector 918"/>
            <p:cNvCxnSpPr/>
            <p:nvPr/>
          </p:nvCxnSpPr>
          <p:spPr>
            <a:xfrm>
              <a:off x="5441925" y="2912533"/>
              <a:ext cx="0" cy="141149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</p:grpSp>
      <p:cxnSp>
        <p:nvCxnSpPr>
          <p:cNvPr id="2330" name="Conector recto 1045"/>
          <p:cNvCxnSpPr/>
          <p:nvPr/>
        </p:nvCxnSpPr>
        <p:spPr>
          <a:xfrm flipV="1">
            <a:off x="3287969" y="2732354"/>
            <a:ext cx="0" cy="432000"/>
          </a:xfrm>
          <a:prstGeom prst="line">
            <a:avLst/>
          </a:prstGeom>
          <a:noFill/>
          <a:ln w="19050" cap="flat" cmpd="sng" algn="ctr">
            <a:solidFill>
              <a:srgbClr val="9AA3AE"/>
            </a:solidFill>
            <a:prstDash val="solid"/>
          </a:ln>
          <a:effectLst/>
        </p:spPr>
      </p:cxnSp>
      <p:cxnSp>
        <p:nvCxnSpPr>
          <p:cNvPr id="2331" name="Conector recto 1046"/>
          <p:cNvCxnSpPr/>
          <p:nvPr/>
        </p:nvCxnSpPr>
        <p:spPr>
          <a:xfrm flipV="1">
            <a:off x="4165444" y="2732353"/>
            <a:ext cx="0" cy="432000"/>
          </a:xfrm>
          <a:prstGeom prst="line">
            <a:avLst/>
          </a:prstGeom>
          <a:noFill/>
          <a:ln w="19050" cap="flat" cmpd="sng" algn="ctr">
            <a:solidFill>
              <a:srgbClr val="9AA3AE"/>
            </a:solidFill>
            <a:prstDash val="solid"/>
          </a:ln>
          <a:effectLst/>
        </p:spPr>
      </p:cxnSp>
      <p:cxnSp>
        <p:nvCxnSpPr>
          <p:cNvPr id="2332" name="Straight Connector 533"/>
          <p:cNvCxnSpPr/>
          <p:nvPr/>
        </p:nvCxnSpPr>
        <p:spPr bwMode="auto">
          <a:xfrm>
            <a:off x="4172784" y="2950136"/>
            <a:ext cx="838800" cy="3903"/>
          </a:xfrm>
          <a:prstGeom prst="line">
            <a:avLst/>
          </a:prstGeom>
          <a:noFill/>
          <a:ln w="19050" cap="flat" cmpd="sng" algn="ctr">
            <a:solidFill>
              <a:srgbClr val="00BCBC"/>
            </a:solidFill>
            <a:prstDash val="solid"/>
          </a:ln>
          <a:effectLst/>
        </p:spPr>
      </p:cxnSp>
      <p:sp>
        <p:nvSpPr>
          <p:cNvPr id="2333" name="Rectangle 638"/>
          <p:cNvSpPr/>
          <p:nvPr/>
        </p:nvSpPr>
        <p:spPr>
          <a:xfrm>
            <a:off x="262980" y="1105211"/>
            <a:ext cx="8624650" cy="3636000"/>
          </a:xfrm>
          <a:prstGeom prst="rect">
            <a:avLst/>
          </a:prstGeom>
          <a:noFill/>
          <a:ln w="12700" cap="flat" cmpd="sng" algn="ctr">
            <a:solidFill>
              <a:srgbClr val="7B7B7B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D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34" name="TextBox 541"/>
          <p:cNvSpPr txBox="1"/>
          <p:nvPr/>
        </p:nvSpPr>
        <p:spPr>
          <a:xfrm>
            <a:off x="4808952" y="944140"/>
            <a:ext cx="2130817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dirty="0" smtClean="0">
                <a:ln>
                  <a:noFill/>
                </a:ln>
                <a:solidFill>
                  <a:srgbClr val="002D3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Zentrales Management</a:t>
            </a:r>
            <a:endParaRPr kumimoji="0" lang="de-DE" sz="1200" b="0" i="0" u="none" strike="noStrike" kern="0" cap="none" spc="0" normalizeH="0" baseline="0" dirty="0">
              <a:ln>
                <a:noFill/>
              </a:ln>
              <a:solidFill>
                <a:srgbClr val="002D3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335" name="Conector recto 1045"/>
          <p:cNvCxnSpPr/>
          <p:nvPr/>
        </p:nvCxnSpPr>
        <p:spPr>
          <a:xfrm flipV="1">
            <a:off x="1806194" y="2736703"/>
            <a:ext cx="3106" cy="507505"/>
          </a:xfrm>
          <a:prstGeom prst="line">
            <a:avLst/>
          </a:prstGeom>
          <a:noFill/>
          <a:ln w="19050" cap="flat" cmpd="sng" algn="ctr">
            <a:solidFill>
              <a:srgbClr val="9AA3AE"/>
            </a:solidFill>
            <a:prstDash val="solid"/>
          </a:ln>
          <a:effectLst/>
        </p:spPr>
      </p:cxnSp>
      <p:sp>
        <p:nvSpPr>
          <p:cNvPr id="2336" name="TextBox 212"/>
          <p:cNvSpPr txBox="1"/>
          <p:nvPr/>
        </p:nvSpPr>
        <p:spPr>
          <a:xfrm flipH="1">
            <a:off x="1214242" y="3911552"/>
            <a:ext cx="1276232" cy="186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1100" b="1" dirty="0" smtClean="0">
                <a:solidFill>
                  <a:srgbClr val="002D3F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Sekundär Speicher</a:t>
            </a:r>
            <a:endParaRPr lang="de-DE" sz="1100" b="1" dirty="0">
              <a:solidFill>
                <a:srgbClr val="002D3F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337" name="Gruppieren 63"/>
          <p:cNvGrpSpPr>
            <a:grpSpLocks noChangeAspect="1"/>
          </p:cNvGrpSpPr>
          <p:nvPr/>
        </p:nvGrpSpPr>
        <p:grpSpPr>
          <a:xfrm>
            <a:off x="1089356" y="3125852"/>
            <a:ext cx="1426148" cy="818422"/>
            <a:chOff x="3745213" y="2757716"/>
            <a:chExt cx="1650248" cy="976512"/>
          </a:xfrm>
        </p:grpSpPr>
        <p:sp>
          <p:nvSpPr>
            <p:cNvPr id="2338" name="Rectangle 148"/>
            <p:cNvSpPr>
              <a:spLocks noChangeAspect="1"/>
            </p:cNvSpPr>
            <p:nvPr/>
          </p:nvSpPr>
          <p:spPr>
            <a:xfrm>
              <a:off x="3745213" y="2757716"/>
              <a:ext cx="1650248" cy="976512"/>
            </a:xfrm>
            <a:prstGeom prst="rect">
              <a:avLst/>
            </a:prstGeom>
            <a:solidFill>
              <a:srgbClr val="DDE2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39" name="Group 7"/>
            <p:cNvGrpSpPr>
              <a:grpSpLocks noChangeAspect="1"/>
            </p:cNvGrpSpPr>
            <p:nvPr/>
          </p:nvGrpSpPr>
          <p:grpSpPr>
            <a:xfrm>
              <a:off x="3900051" y="2892212"/>
              <a:ext cx="383164" cy="707521"/>
              <a:chOff x="3900051" y="3342603"/>
              <a:chExt cx="383164" cy="707521"/>
            </a:xfrm>
          </p:grpSpPr>
          <p:sp>
            <p:nvSpPr>
              <p:cNvPr id="2359" name="Rectangle 149"/>
              <p:cNvSpPr/>
              <p:nvPr/>
            </p:nvSpPr>
            <p:spPr>
              <a:xfrm>
                <a:off x="3900051" y="3342603"/>
                <a:ext cx="383164" cy="707521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360" name="Group 6"/>
              <p:cNvGrpSpPr/>
              <p:nvPr/>
            </p:nvGrpSpPr>
            <p:grpSpPr>
              <a:xfrm>
                <a:off x="3935521" y="3394287"/>
                <a:ext cx="312224" cy="604152"/>
                <a:chOff x="3935521" y="3394287"/>
                <a:chExt cx="312224" cy="604152"/>
              </a:xfrm>
            </p:grpSpPr>
            <p:sp>
              <p:nvSpPr>
                <p:cNvPr id="2361" name="Rectangle 151"/>
                <p:cNvSpPr/>
                <p:nvPr/>
              </p:nvSpPr>
              <p:spPr>
                <a:xfrm>
                  <a:off x="3992671" y="3394287"/>
                  <a:ext cx="255074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2" name="Rectangle 152"/>
                <p:cNvSpPr/>
                <p:nvPr/>
              </p:nvSpPr>
              <p:spPr>
                <a:xfrm>
                  <a:off x="3935521" y="3394287"/>
                  <a:ext cx="45719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3" name="Rectangle 153"/>
                <p:cNvSpPr/>
                <p:nvPr/>
              </p:nvSpPr>
              <p:spPr>
                <a:xfrm>
                  <a:off x="3992671" y="3577417"/>
                  <a:ext cx="255074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4" name="Rectangle 154"/>
                <p:cNvSpPr/>
                <p:nvPr/>
              </p:nvSpPr>
              <p:spPr>
                <a:xfrm>
                  <a:off x="3935521" y="3577417"/>
                  <a:ext cx="45719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5" name="Rectangle 155"/>
                <p:cNvSpPr/>
                <p:nvPr/>
              </p:nvSpPr>
              <p:spPr>
                <a:xfrm>
                  <a:off x="3992671" y="3757784"/>
                  <a:ext cx="255074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6" name="Rectangle 156"/>
                <p:cNvSpPr/>
                <p:nvPr/>
              </p:nvSpPr>
              <p:spPr>
                <a:xfrm>
                  <a:off x="3935521" y="3757784"/>
                  <a:ext cx="45719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7" name="Rectangle 157"/>
                <p:cNvSpPr/>
                <p:nvPr/>
              </p:nvSpPr>
              <p:spPr>
                <a:xfrm>
                  <a:off x="3992671" y="3933932"/>
                  <a:ext cx="255074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8" name="Rectangle 158"/>
                <p:cNvSpPr/>
                <p:nvPr/>
              </p:nvSpPr>
              <p:spPr>
                <a:xfrm>
                  <a:off x="3935521" y="3933932"/>
                  <a:ext cx="45719" cy="64507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40" name="Group 9"/>
            <p:cNvGrpSpPr>
              <a:grpSpLocks noChangeAspect="1"/>
            </p:cNvGrpSpPr>
            <p:nvPr/>
          </p:nvGrpSpPr>
          <p:grpSpPr>
            <a:xfrm>
              <a:off x="4363459" y="2892212"/>
              <a:ext cx="418409" cy="707521"/>
              <a:chOff x="4388540" y="3342603"/>
              <a:chExt cx="418409" cy="707521"/>
            </a:xfrm>
          </p:grpSpPr>
          <p:sp>
            <p:nvSpPr>
              <p:cNvPr id="2349" name="Rectangle 159"/>
              <p:cNvSpPr/>
              <p:nvPr/>
            </p:nvSpPr>
            <p:spPr>
              <a:xfrm>
                <a:off x="4388540" y="3342603"/>
                <a:ext cx="418409" cy="707521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350" name="Group 8"/>
              <p:cNvGrpSpPr/>
              <p:nvPr/>
            </p:nvGrpSpPr>
            <p:grpSpPr>
              <a:xfrm>
                <a:off x="4431191" y="3375235"/>
                <a:ext cx="333107" cy="650665"/>
                <a:chOff x="4431191" y="3375235"/>
                <a:chExt cx="333107" cy="650665"/>
              </a:xfrm>
            </p:grpSpPr>
            <p:sp>
              <p:nvSpPr>
                <p:cNvPr id="2351" name="Rectangle 161"/>
                <p:cNvSpPr/>
                <p:nvPr/>
              </p:nvSpPr>
              <p:spPr>
                <a:xfrm>
                  <a:off x="4431191" y="3375235"/>
                  <a:ext cx="143484" cy="27358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2" name="Rectangle 162"/>
                <p:cNvSpPr/>
                <p:nvPr/>
              </p:nvSpPr>
              <p:spPr>
                <a:xfrm>
                  <a:off x="4431191" y="3424564"/>
                  <a:ext cx="143484" cy="27358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3" name="Rectangle 163"/>
                <p:cNvSpPr/>
                <p:nvPr/>
              </p:nvSpPr>
              <p:spPr>
                <a:xfrm>
                  <a:off x="4431191" y="3474088"/>
                  <a:ext cx="143484" cy="27358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4" name="Rectangle 164"/>
                <p:cNvSpPr/>
                <p:nvPr/>
              </p:nvSpPr>
              <p:spPr>
                <a:xfrm>
                  <a:off x="4620814" y="3375235"/>
                  <a:ext cx="143484" cy="27358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5" name="Rectangle 165"/>
                <p:cNvSpPr/>
                <p:nvPr/>
              </p:nvSpPr>
              <p:spPr>
                <a:xfrm>
                  <a:off x="4620814" y="3424564"/>
                  <a:ext cx="143484" cy="27358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6" name="Rectangle 166"/>
                <p:cNvSpPr/>
                <p:nvPr/>
              </p:nvSpPr>
              <p:spPr>
                <a:xfrm>
                  <a:off x="4620814" y="3474088"/>
                  <a:ext cx="143484" cy="27358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7" name="Rectangle 167"/>
                <p:cNvSpPr/>
                <p:nvPr/>
              </p:nvSpPr>
              <p:spPr>
                <a:xfrm>
                  <a:off x="4431191" y="3539084"/>
                  <a:ext cx="143484" cy="486816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8" name="Rectangle 168"/>
                <p:cNvSpPr/>
                <p:nvPr/>
              </p:nvSpPr>
              <p:spPr>
                <a:xfrm>
                  <a:off x="4620814" y="3539084"/>
                  <a:ext cx="143484" cy="486816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41" name="Group 11"/>
            <p:cNvGrpSpPr>
              <a:grpSpLocks noChangeAspect="1"/>
            </p:cNvGrpSpPr>
            <p:nvPr/>
          </p:nvGrpSpPr>
          <p:grpSpPr>
            <a:xfrm>
              <a:off x="4863429" y="2892212"/>
              <a:ext cx="338365" cy="707521"/>
              <a:chOff x="4912274" y="3342603"/>
              <a:chExt cx="338365" cy="707521"/>
            </a:xfrm>
          </p:grpSpPr>
          <p:sp>
            <p:nvSpPr>
              <p:cNvPr id="2342" name="Rectangle 169"/>
              <p:cNvSpPr/>
              <p:nvPr/>
            </p:nvSpPr>
            <p:spPr>
              <a:xfrm>
                <a:off x="4912274" y="3342603"/>
                <a:ext cx="338365" cy="707521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343" name="Group 10"/>
              <p:cNvGrpSpPr/>
              <p:nvPr/>
            </p:nvGrpSpPr>
            <p:grpSpPr>
              <a:xfrm>
                <a:off x="4968645" y="3391779"/>
                <a:ext cx="225622" cy="611791"/>
                <a:chOff x="4968645" y="3391779"/>
                <a:chExt cx="225622" cy="611791"/>
              </a:xfrm>
            </p:grpSpPr>
            <p:sp>
              <p:nvSpPr>
                <p:cNvPr id="2344" name="Rectangle 170"/>
                <p:cNvSpPr/>
                <p:nvPr/>
              </p:nvSpPr>
              <p:spPr>
                <a:xfrm>
                  <a:off x="4968645" y="3391779"/>
                  <a:ext cx="225622" cy="57280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45" name="Rectangle 171"/>
                <p:cNvSpPr/>
                <p:nvPr/>
              </p:nvSpPr>
              <p:spPr>
                <a:xfrm>
                  <a:off x="4968645" y="3465090"/>
                  <a:ext cx="225622" cy="57280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46" name="Rectangle 172"/>
                <p:cNvSpPr/>
                <p:nvPr/>
              </p:nvSpPr>
              <p:spPr>
                <a:xfrm>
                  <a:off x="4968645" y="3538401"/>
                  <a:ext cx="225622" cy="52073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47" name="Rectangle 173"/>
                <p:cNvSpPr/>
                <p:nvPr/>
              </p:nvSpPr>
              <p:spPr>
                <a:xfrm>
                  <a:off x="4968645" y="3606505"/>
                  <a:ext cx="225622" cy="52073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48" name="Rectangle 174"/>
                <p:cNvSpPr/>
                <p:nvPr/>
              </p:nvSpPr>
              <p:spPr>
                <a:xfrm>
                  <a:off x="4968645" y="3674610"/>
                  <a:ext cx="225622" cy="328960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369" name="Gruppieren 104"/>
          <p:cNvGrpSpPr>
            <a:grpSpLocks noChangeAspect="1"/>
          </p:cNvGrpSpPr>
          <p:nvPr/>
        </p:nvGrpSpPr>
        <p:grpSpPr>
          <a:xfrm>
            <a:off x="2706676" y="2326890"/>
            <a:ext cx="648000" cy="313820"/>
            <a:chOff x="1105100" y="2780133"/>
            <a:chExt cx="1421085" cy="688217"/>
          </a:xfrm>
        </p:grpSpPr>
        <p:grpSp>
          <p:nvGrpSpPr>
            <p:cNvPr id="2370" name="Group 102"/>
            <p:cNvGrpSpPr>
              <a:grpSpLocks noChangeAspect="1"/>
            </p:cNvGrpSpPr>
            <p:nvPr/>
          </p:nvGrpSpPr>
          <p:grpSpPr>
            <a:xfrm>
              <a:off x="1105100" y="3218653"/>
              <a:ext cx="1420571" cy="249697"/>
              <a:chOff x="6235468" y="1519852"/>
              <a:chExt cx="1197765" cy="210534"/>
            </a:xfrm>
          </p:grpSpPr>
          <p:sp>
            <p:nvSpPr>
              <p:cNvPr id="2426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427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28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29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71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5100" y="2780133"/>
              <a:ext cx="1421085" cy="416716"/>
              <a:chOff x="1105100" y="2780133"/>
              <a:chExt cx="1421085" cy="416716"/>
            </a:xfrm>
          </p:grpSpPr>
          <p:grpSp>
            <p:nvGrpSpPr>
              <p:cNvPr id="2372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418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422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423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424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5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419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420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21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373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410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414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415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416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7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411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412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13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374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402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406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407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408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9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403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404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405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375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394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398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399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400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1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395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396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397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376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386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390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391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392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3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387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388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389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377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378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382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383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384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5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379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380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381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grpSp>
        <p:nvGrpSpPr>
          <p:cNvPr id="2430" name="Group 102"/>
          <p:cNvGrpSpPr>
            <a:grpSpLocks noChangeAspect="1"/>
          </p:cNvGrpSpPr>
          <p:nvPr/>
        </p:nvGrpSpPr>
        <p:grpSpPr>
          <a:xfrm>
            <a:off x="4111469" y="2526851"/>
            <a:ext cx="647766" cy="113859"/>
            <a:chOff x="6235468" y="1519852"/>
            <a:chExt cx="1197765" cy="210534"/>
          </a:xfrm>
        </p:grpSpPr>
        <p:sp>
          <p:nvSpPr>
            <p:cNvPr id="24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4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4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35" name="Group 20">
            <a:extLst>
              <a:ext uri="{FF2B5EF4-FFF2-40B4-BE49-F238E27FC236}">
                <a16:creationId xmlns="" xmlns:a16="http://schemas.microsoft.com/office/drawing/2014/main" id="{8DDE722A-D9C3-445C-BC21-46E8DAD58820}"/>
              </a:ext>
            </a:extLst>
          </p:cNvPr>
          <p:cNvGrpSpPr>
            <a:grpSpLocks noChangeAspect="1"/>
          </p:cNvGrpSpPr>
          <p:nvPr/>
        </p:nvGrpSpPr>
        <p:grpSpPr>
          <a:xfrm>
            <a:off x="4111469" y="2326890"/>
            <a:ext cx="648000" cy="190018"/>
            <a:chOff x="1105100" y="2780133"/>
            <a:chExt cx="1421085" cy="416716"/>
          </a:xfrm>
        </p:grpSpPr>
        <p:grpSp>
          <p:nvGrpSpPr>
            <p:cNvPr id="2436" name="Group 421">
              <a:extLst>
                <a:ext uri="{FF2B5EF4-FFF2-40B4-BE49-F238E27FC236}">
                  <a16:creationId xmlns="" xmlns:a16="http://schemas.microsoft.com/office/drawing/2014/main" id="{67903529-B2D5-4AD1-9B89-D9950187EE31}"/>
                </a:ext>
              </a:extLst>
            </p:cNvPr>
            <p:cNvGrpSpPr/>
            <p:nvPr/>
          </p:nvGrpSpPr>
          <p:grpSpPr>
            <a:xfrm>
              <a:off x="1105100" y="2780133"/>
              <a:ext cx="696097" cy="122355"/>
              <a:chOff x="1709603" y="1989255"/>
              <a:chExt cx="696097" cy="122355"/>
            </a:xfrm>
          </p:grpSpPr>
          <p:grpSp>
            <p:nvGrpSpPr>
              <p:cNvPr id="2482" name="Group 102">
                <a:extLst>
                  <a:ext uri="{FF2B5EF4-FFF2-40B4-BE49-F238E27FC236}">
                    <a16:creationId xmlns="" xmlns:a16="http://schemas.microsoft.com/office/drawing/2014/main" id="{7066ADDE-40A3-4B18-AA5C-5918513F7E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86" name="Rectangle 145">
                  <a:extLst>
                    <a:ext uri="{FF2B5EF4-FFF2-40B4-BE49-F238E27FC236}">
                      <a16:creationId xmlns="" xmlns:a16="http://schemas.microsoft.com/office/drawing/2014/main" id="{37C5BE1C-70DD-4566-AE78-DFE94BC57162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87" name="Group 104">
                  <a:extLst>
                    <a:ext uri="{FF2B5EF4-FFF2-40B4-BE49-F238E27FC236}">
                      <a16:creationId xmlns="" xmlns:a16="http://schemas.microsoft.com/office/drawing/2014/main" id="{DB5B61DA-01CF-47C7-93ED-E1DC5D37EBF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88" name="Oval 105">
                    <a:extLst>
                      <a:ext uri="{FF2B5EF4-FFF2-40B4-BE49-F238E27FC236}">
                        <a16:creationId xmlns="" xmlns:a16="http://schemas.microsoft.com/office/drawing/2014/main" id="{CC520ABB-2B96-4AC2-91EC-12DAE37EEF74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9" name="Oval 106">
                    <a:extLst>
                      <a:ext uri="{FF2B5EF4-FFF2-40B4-BE49-F238E27FC236}">
                        <a16:creationId xmlns="" xmlns:a16="http://schemas.microsoft.com/office/drawing/2014/main" id="{19F69E01-0BC4-4DA6-B08E-65817F025E22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83" name="Group 423">
                <a:extLst>
                  <a:ext uri="{FF2B5EF4-FFF2-40B4-BE49-F238E27FC236}">
                    <a16:creationId xmlns="" xmlns:a16="http://schemas.microsoft.com/office/drawing/2014/main" id="{39BC482C-4184-478D-BFF7-DAA59213BD6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84" name="Freeform: Shape 424">
                  <a:extLst>
                    <a:ext uri="{FF2B5EF4-FFF2-40B4-BE49-F238E27FC236}">
                      <a16:creationId xmlns="" xmlns:a16="http://schemas.microsoft.com/office/drawing/2014/main" id="{7D5C84F0-334E-4B43-9BCE-1502E9EBA71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5" name="Freeform: Shape 425">
                  <a:extLst>
                    <a:ext uri="{FF2B5EF4-FFF2-40B4-BE49-F238E27FC236}">
                      <a16:creationId xmlns="" xmlns:a16="http://schemas.microsoft.com/office/drawing/2014/main" id="{396D3CA7-A22B-4199-8380-51F13AEC171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437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1105100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474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78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9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80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1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75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76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7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438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1105100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466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70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1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72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3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67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68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9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439" name="Group 448">
              <a:extLst>
                <a:ext uri="{FF2B5EF4-FFF2-40B4-BE49-F238E27FC236}">
                  <a16:creationId xmlns="" xmlns:a16="http://schemas.microsoft.com/office/drawing/2014/main" id="{814A4D3F-DF9C-4C10-83F5-3DD6EA259F7B}"/>
                </a:ext>
              </a:extLst>
            </p:cNvPr>
            <p:cNvGrpSpPr/>
            <p:nvPr/>
          </p:nvGrpSpPr>
          <p:grpSpPr>
            <a:xfrm>
              <a:off x="1830088" y="2780133"/>
              <a:ext cx="696097" cy="122355"/>
              <a:chOff x="1709603" y="1989255"/>
              <a:chExt cx="696097" cy="122355"/>
            </a:xfrm>
          </p:grpSpPr>
          <p:grpSp>
            <p:nvGrpSpPr>
              <p:cNvPr id="2458" name="Group 102">
                <a:extLst>
                  <a:ext uri="{FF2B5EF4-FFF2-40B4-BE49-F238E27FC236}">
                    <a16:creationId xmlns="" xmlns:a16="http://schemas.microsoft.com/office/drawing/2014/main" id="{CA03EE3F-0D2F-4B10-A372-EA55A7EAA0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62" name="Rectangle 145">
                  <a:extLst>
                    <a:ext uri="{FF2B5EF4-FFF2-40B4-BE49-F238E27FC236}">
                      <a16:creationId xmlns="" xmlns:a16="http://schemas.microsoft.com/office/drawing/2014/main" id="{58C65E82-5026-4EA4-B4FD-322259E00FED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63" name="Group 104">
                  <a:extLst>
                    <a:ext uri="{FF2B5EF4-FFF2-40B4-BE49-F238E27FC236}">
                      <a16:creationId xmlns="" xmlns:a16="http://schemas.microsoft.com/office/drawing/2014/main" id="{2F84A694-9EED-495A-8855-E0EF1A6C9AC3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64" name="Oval 105">
                    <a:extLst>
                      <a:ext uri="{FF2B5EF4-FFF2-40B4-BE49-F238E27FC236}">
                        <a16:creationId xmlns="" xmlns:a16="http://schemas.microsoft.com/office/drawing/2014/main" id="{839A7205-5900-453A-8284-D248360B5FC0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5" name="Oval 106">
                    <a:extLst>
                      <a:ext uri="{FF2B5EF4-FFF2-40B4-BE49-F238E27FC236}">
                        <a16:creationId xmlns="" xmlns:a16="http://schemas.microsoft.com/office/drawing/2014/main" id="{F714782C-6238-462A-B630-1FEDD03F5433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59" name="Group 450">
                <a:extLst>
                  <a:ext uri="{FF2B5EF4-FFF2-40B4-BE49-F238E27FC236}">
                    <a16:creationId xmlns="" xmlns:a16="http://schemas.microsoft.com/office/drawing/2014/main" id="{6671818C-5149-47A3-8B62-CCEE454C9D2F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60" name="Freeform: Shape 451">
                  <a:extLst>
                    <a:ext uri="{FF2B5EF4-FFF2-40B4-BE49-F238E27FC236}">
                      <a16:creationId xmlns="" xmlns:a16="http://schemas.microsoft.com/office/drawing/2014/main" id="{F6C2111A-948B-4BF2-AE45-9E841E5B4AFD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1" name="Freeform: Shape 452">
                  <a:extLst>
                    <a:ext uri="{FF2B5EF4-FFF2-40B4-BE49-F238E27FC236}">
                      <a16:creationId xmlns="" xmlns:a16="http://schemas.microsoft.com/office/drawing/2014/main" id="{115970D4-C35E-4885-A7EB-40870EC2E9CF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440" name="Group 457">
              <a:extLst>
                <a:ext uri="{FF2B5EF4-FFF2-40B4-BE49-F238E27FC236}">
                  <a16:creationId xmlns="" xmlns:a16="http://schemas.microsoft.com/office/drawing/2014/main" id="{898E48EC-F880-4534-9442-640D0D0C190D}"/>
                </a:ext>
              </a:extLst>
            </p:cNvPr>
            <p:cNvGrpSpPr/>
            <p:nvPr/>
          </p:nvGrpSpPr>
          <p:grpSpPr>
            <a:xfrm>
              <a:off x="1830088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450" name="Group 102">
                <a:extLst>
                  <a:ext uri="{FF2B5EF4-FFF2-40B4-BE49-F238E27FC236}">
                    <a16:creationId xmlns="" xmlns:a16="http://schemas.microsoft.com/office/drawing/2014/main" id="{6631CA36-DC2C-4714-A27B-C8CD6E56B1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54" name="Rectangle 145">
                  <a:extLst>
                    <a:ext uri="{FF2B5EF4-FFF2-40B4-BE49-F238E27FC236}">
                      <a16:creationId xmlns="" xmlns:a16="http://schemas.microsoft.com/office/drawing/2014/main" id="{7B70D2BD-5B80-41AD-83E2-FA627E91D489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55" name="Group 104">
                  <a:extLst>
                    <a:ext uri="{FF2B5EF4-FFF2-40B4-BE49-F238E27FC236}">
                      <a16:creationId xmlns="" xmlns:a16="http://schemas.microsoft.com/office/drawing/2014/main" id="{B451B0A2-7D3C-4FF2-AA44-354FA34CF270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56" name="Oval 105">
                    <a:extLst>
                      <a:ext uri="{FF2B5EF4-FFF2-40B4-BE49-F238E27FC236}">
                        <a16:creationId xmlns="" xmlns:a16="http://schemas.microsoft.com/office/drawing/2014/main" id="{F60F5F90-02EB-4E70-ACD0-526EFEA65BB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7" name="Oval 106">
                    <a:extLst>
                      <a:ext uri="{FF2B5EF4-FFF2-40B4-BE49-F238E27FC236}">
                        <a16:creationId xmlns="" xmlns:a16="http://schemas.microsoft.com/office/drawing/2014/main" id="{145F9F70-EE7C-4C1C-A5E9-005B4EB53DF3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51" name="Group 459">
                <a:extLst>
                  <a:ext uri="{FF2B5EF4-FFF2-40B4-BE49-F238E27FC236}">
                    <a16:creationId xmlns="" xmlns:a16="http://schemas.microsoft.com/office/drawing/2014/main" id="{566DB2CA-7B07-4C7A-AD2C-2DD90166206C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52" name="Freeform: Shape 460">
                  <a:extLst>
                    <a:ext uri="{FF2B5EF4-FFF2-40B4-BE49-F238E27FC236}">
                      <a16:creationId xmlns="" xmlns:a16="http://schemas.microsoft.com/office/drawing/2014/main" id="{52C22D88-2005-4443-BF87-32836724724D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53" name="Freeform: Shape 461">
                  <a:extLst>
                    <a:ext uri="{FF2B5EF4-FFF2-40B4-BE49-F238E27FC236}">
                      <a16:creationId xmlns="" xmlns:a16="http://schemas.microsoft.com/office/drawing/2014/main" id="{AE08C5D1-1612-4126-85AB-0E8972E8DE6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441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1830088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442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46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47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48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9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43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44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5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2490" name="Group 102"/>
          <p:cNvGrpSpPr>
            <a:grpSpLocks noChangeAspect="1"/>
          </p:cNvGrpSpPr>
          <p:nvPr/>
        </p:nvGrpSpPr>
        <p:grpSpPr>
          <a:xfrm>
            <a:off x="3409072" y="2526851"/>
            <a:ext cx="647766" cy="113859"/>
            <a:chOff x="6235468" y="1519852"/>
            <a:chExt cx="1197765" cy="210534"/>
          </a:xfrm>
        </p:grpSpPr>
        <p:sp>
          <p:nvSpPr>
            <p:cNvPr id="249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49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49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95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111114" y="2194209"/>
            <a:ext cx="317413" cy="55793"/>
            <a:chOff x="1709603" y="1989255"/>
            <a:chExt cx="696097" cy="122355"/>
          </a:xfrm>
        </p:grpSpPr>
        <p:grpSp>
          <p:nvGrpSpPr>
            <p:cNvPr id="2496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500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01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502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3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97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498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9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0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111114" y="2261322"/>
            <a:ext cx="317413" cy="55793"/>
            <a:chOff x="1709603" y="1989255"/>
            <a:chExt cx="696097" cy="122355"/>
          </a:xfrm>
        </p:grpSpPr>
        <p:grpSp>
          <p:nvGrpSpPr>
            <p:cNvPr id="25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5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5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5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13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441701" y="2261322"/>
            <a:ext cx="317413" cy="55793"/>
            <a:chOff x="1709603" y="1989255"/>
            <a:chExt cx="696097" cy="122355"/>
          </a:xfrm>
        </p:grpSpPr>
        <p:grpSp>
          <p:nvGrpSpPr>
            <p:cNvPr id="2514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518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19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520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21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15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516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7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22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2704985" y="2257017"/>
            <a:ext cx="317413" cy="55793"/>
            <a:chOff x="1709603" y="1989255"/>
            <a:chExt cx="696097" cy="122355"/>
          </a:xfrm>
        </p:grpSpPr>
        <p:grpSp>
          <p:nvGrpSpPr>
            <p:cNvPr id="2523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527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28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529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30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24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525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6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531" name="Gruppieren 266"/>
          <p:cNvGrpSpPr/>
          <p:nvPr/>
        </p:nvGrpSpPr>
        <p:grpSpPr>
          <a:xfrm>
            <a:off x="4575305" y="4193162"/>
            <a:ext cx="853517" cy="500407"/>
            <a:chOff x="4548617" y="4308463"/>
            <a:chExt cx="853517" cy="500407"/>
          </a:xfrm>
        </p:grpSpPr>
        <p:sp>
          <p:nvSpPr>
            <p:cNvPr id="2532" name="Graphic 36">
              <a:extLst>
                <a:ext uri="{FF2B5EF4-FFF2-40B4-BE49-F238E27FC236}">
                  <a16:creationId xmlns="" xmlns:a16="http://schemas.microsoft.com/office/drawing/2014/main" id="{003EC6B8-7BD9-4293-8A63-953FD43EA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8617" y="4308463"/>
              <a:ext cx="853517" cy="500407"/>
            </a:xfrm>
            <a:custGeom>
              <a:avLst/>
              <a:gdLst>
                <a:gd name="connsiteX0" fmla="*/ 4026694 w 4029075"/>
                <a:gd name="connsiteY0" fmla="*/ 1538764 h 2362200"/>
                <a:gd name="connsiteX1" fmla="*/ 3212306 w 4029075"/>
                <a:gd name="connsiteY1" fmla="*/ 724376 h 2362200"/>
                <a:gd name="connsiteX2" fmla="*/ 3061811 w 4029075"/>
                <a:gd name="connsiteY2" fmla="*/ 738664 h 2362200"/>
                <a:gd name="connsiteX3" fmla="*/ 2152174 w 4029075"/>
                <a:gd name="connsiteY3" fmla="*/ 7144 h 2362200"/>
                <a:gd name="connsiteX4" fmla="*/ 1293971 w 4029075"/>
                <a:gd name="connsiteY4" fmla="*/ 594836 h 2362200"/>
                <a:gd name="connsiteX5" fmla="*/ 877729 w 4029075"/>
                <a:gd name="connsiteY5" fmla="*/ 480536 h 2362200"/>
                <a:gd name="connsiteX6" fmla="*/ 7144 w 4029075"/>
                <a:gd name="connsiteY6" fmla="*/ 1421606 h 2362200"/>
                <a:gd name="connsiteX7" fmla="*/ 877729 w 4029075"/>
                <a:gd name="connsiteY7" fmla="*/ 2362676 h 2362200"/>
                <a:gd name="connsiteX8" fmla="*/ 3238976 w 4029075"/>
                <a:gd name="connsiteY8" fmla="*/ 2362676 h 2362200"/>
                <a:gd name="connsiteX9" fmla="*/ 3399949 w 4029075"/>
                <a:gd name="connsiteY9" fmla="*/ 2331244 h 2362200"/>
                <a:gd name="connsiteX10" fmla="*/ 4026694 w 4029075"/>
                <a:gd name="connsiteY10" fmla="*/ 1538764 h 2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29075" h="2362200">
                  <a:moveTo>
                    <a:pt x="4026694" y="1538764"/>
                  </a:moveTo>
                  <a:cubicBezTo>
                    <a:pt x="4026694" y="1089184"/>
                    <a:pt x="3661886" y="724376"/>
                    <a:pt x="3212306" y="724376"/>
                  </a:cubicBezTo>
                  <a:cubicBezTo>
                    <a:pt x="3160872" y="724376"/>
                    <a:pt x="3111341" y="729139"/>
                    <a:pt x="3061811" y="738664"/>
                  </a:cubicBezTo>
                  <a:cubicBezTo>
                    <a:pt x="2944654" y="315754"/>
                    <a:pt x="2580799" y="7144"/>
                    <a:pt x="2152174" y="7144"/>
                  </a:cubicBezTo>
                  <a:cubicBezTo>
                    <a:pt x="1779746" y="7144"/>
                    <a:pt x="1448276" y="243364"/>
                    <a:pt x="1293971" y="594836"/>
                  </a:cubicBezTo>
                  <a:cubicBezTo>
                    <a:pt x="1167289" y="520541"/>
                    <a:pt x="1024414" y="480536"/>
                    <a:pt x="877729" y="480536"/>
                  </a:cubicBezTo>
                  <a:cubicBezTo>
                    <a:pt x="397669" y="480536"/>
                    <a:pt x="7144" y="902494"/>
                    <a:pt x="7144" y="1421606"/>
                  </a:cubicBezTo>
                  <a:cubicBezTo>
                    <a:pt x="7144" y="1940719"/>
                    <a:pt x="397669" y="2362676"/>
                    <a:pt x="877729" y="2362676"/>
                  </a:cubicBezTo>
                  <a:lnTo>
                    <a:pt x="3238976" y="2362676"/>
                  </a:lnTo>
                  <a:cubicBezTo>
                    <a:pt x="3289459" y="2362676"/>
                    <a:pt x="3344704" y="2351246"/>
                    <a:pt x="3399949" y="2331244"/>
                  </a:cubicBezTo>
                  <a:cubicBezTo>
                    <a:pt x="3759041" y="2246471"/>
                    <a:pt x="4026694" y="1924526"/>
                    <a:pt x="4026694" y="1538764"/>
                  </a:cubicBezTo>
                  <a:close/>
                </a:path>
              </a:pathLst>
            </a:custGeom>
            <a:solidFill>
              <a:srgbClr val="C8E1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3" name="TextBox 212"/>
            <p:cNvSpPr txBox="1">
              <a:spLocks noChangeArrowheads="1"/>
            </p:cNvSpPr>
            <p:nvPr/>
          </p:nvSpPr>
          <p:spPr bwMode="auto">
            <a:xfrm flipH="1">
              <a:off x="4717131" y="4465018"/>
              <a:ext cx="516489" cy="187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DA1D08"/>
                </a:buClr>
                <a:buSzPct val="125000"/>
                <a:buFont typeface="Wingdings" pitchFamily="2" charset="2"/>
                <a:buChar char="§"/>
                <a:defRPr sz="3000" b="1">
                  <a:solidFill>
                    <a:srgbClr val="595959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7F7F7F"/>
                </a:buClr>
                <a:buSzPct val="65000"/>
                <a:buFont typeface="Arial" charset="0"/>
                <a:buChar char="►"/>
                <a:defRPr sz="2500"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7F7F7F"/>
                </a:buClr>
                <a:buFont typeface="Arial" charset="0"/>
                <a:buChar char="•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7F7F7F"/>
                </a:buClr>
                <a:buFont typeface="Arial" charset="0"/>
                <a:buChar char="–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7F7F7F"/>
                </a:buClr>
                <a:buFont typeface="Arial" charset="0"/>
                <a:buChar char="»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F7F7F"/>
                </a:buClr>
                <a:buFont typeface="Arial" charset="0"/>
                <a:buChar char="»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F7F7F"/>
                </a:buClr>
                <a:buFont typeface="Arial" charset="0"/>
                <a:buChar char="»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F7F7F"/>
                </a:buClr>
                <a:buFont typeface="Arial" charset="0"/>
                <a:buChar char="»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F7F7F"/>
                </a:buClr>
                <a:buFont typeface="Arial" charset="0"/>
                <a:buChar char="»"/>
                <a:defRPr b="1">
                  <a:solidFill>
                    <a:srgbClr val="7F7F7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D3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Calibri"/>
                </a:rPr>
                <a:t>Cloud</a:t>
              </a: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D3F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Calibri"/>
                </a:rPr>
                <a:t> </a:t>
              </a:r>
              <a:endPara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2D3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endParaRPr>
            </a:p>
          </p:txBody>
        </p:sp>
      </p:grpSp>
      <p:grpSp>
        <p:nvGrpSpPr>
          <p:cNvPr id="2534" name="Gruppieren 269"/>
          <p:cNvGrpSpPr>
            <a:grpSpLocks noChangeAspect="1"/>
          </p:cNvGrpSpPr>
          <p:nvPr/>
        </p:nvGrpSpPr>
        <p:grpSpPr>
          <a:xfrm>
            <a:off x="2788874" y="3130056"/>
            <a:ext cx="903026" cy="817200"/>
            <a:chOff x="2755951" y="3515260"/>
            <a:chExt cx="601572" cy="544397"/>
          </a:xfrm>
        </p:grpSpPr>
        <p:sp>
          <p:nvSpPr>
            <p:cNvPr id="2535" name="Rectangle 312"/>
            <p:cNvSpPr>
              <a:spLocks/>
            </p:cNvSpPr>
            <p:nvPr/>
          </p:nvSpPr>
          <p:spPr>
            <a:xfrm>
              <a:off x="2755951" y="3515260"/>
              <a:ext cx="601572" cy="544397"/>
            </a:xfrm>
            <a:prstGeom prst="rect">
              <a:avLst/>
            </a:prstGeom>
            <a:solidFill>
              <a:srgbClr val="DDE2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36" name="Group 313"/>
            <p:cNvGrpSpPr/>
            <p:nvPr/>
          </p:nvGrpSpPr>
          <p:grpSpPr>
            <a:xfrm>
              <a:off x="2810451" y="3593732"/>
              <a:ext cx="216526" cy="394437"/>
              <a:chOff x="1945803" y="3346379"/>
              <a:chExt cx="360992" cy="657605"/>
            </a:xfrm>
          </p:grpSpPr>
          <p:sp>
            <p:nvSpPr>
              <p:cNvPr id="2548" name="Rectangle 354"/>
              <p:cNvSpPr/>
              <p:nvPr/>
            </p:nvSpPr>
            <p:spPr>
              <a:xfrm>
                <a:off x="1945803" y="3346379"/>
                <a:ext cx="360992" cy="657605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49" name="Group 355"/>
              <p:cNvGrpSpPr/>
              <p:nvPr/>
            </p:nvGrpSpPr>
            <p:grpSpPr>
              <a:xfrm>
                <a:off x="1979221" y="3394417"/>
                <a:ext cx="294157" cy="561529"/>
                <a:chOff x="3929978" y="3399418"/>
                <a:chExt cx="312224" cy="604152"/>
              </a:xfrm>
              <a:solidFill>
                <a:srgbClr val="9AA3AE"/>
              </a:solidFill>
            </p:grpSpPr>
            <p:sp>
              <p:nvSpPr>
                <p:cNvPr id="2550" name="Rectangle 356"/>
                <p:cNvSpPr/>
                <p:nvPr/>
              </p:nvSpPr>
              <p:spPr>
                <a:xfrm>
                  <a:off x="3987128" y="3399418"/>
                  <a:ext cx="255074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1" name="Rectangle 357"/>
                <p:cNvSpPr/>
                <p:nvPr/>
              </p:nvSpPr>
              <p:spPr>
                <a:xfrm>
                  <a:off x="3929978" y="3399418"/>
                  <a:ext cx="45719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2" name="Rectangle 358"/>
                <p:cNvSpPr/>
                <p:nvPr/>
              </p:nvSpPr>
              <p:spPr>
                <a:xfrm>
                  <a:off x="3987128" y="3582548"/>
                  <a:ext cx="255074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3" name="Rectangle 359"/>
                <p:cNvSpPr/>
                <p:nvPr/>
              </p:nvSpPr>
              <p:spPr>
                <a:xfrm>
                  <a:off x="3929978" y="3582548"/>
                  <a:ext cx="45719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4" name="Rectangle 360"/>
                <p:cNvSpPr/>
                <p:nvPr/>
              </p:nvSpPr>
              <p:spPr>
                <a:xfrm>
                  <a:off x="3987128" y="3762915"/>
                  <a:ext cx="255074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5" name="Rectangle 361"/>
                <p:cNvSpPr/>
                <p:nvPr/>
              </p:nvSpPr>
              <p:spPr>
                <a:xfrm>
                  <a:off x="3929978" y="3762915"/>
                  <a:ext cx="45719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6" name="Rectangle 362"/>
                <p:cNvSpPr/>
                <p:nvPr/>
              </p:nvSpPr>
              <p:spPr>
                <a:xfrm>
                  <a:off x="3987128" y="3939063"/>
                  <a:ext cx="255074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7" name="Rectangle 363"/>
                <p:cNvSpPr/>
                <p:nvPr/>
              </p:nvSpPr>
              <p:spPr>
                <a:xfrm>
                  <a:off x="3929978" y="3939063"/>
                  <a:ext cx="45719" cy="64507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37" name="Group 314"/>
            <p:cNvGrpSpPr/>
            <p:nvPr/>
          </p:nvGrpSpPr>
          <p:grpSpPr>
            <a:xfrm>
              <a:off x="3086498" y="3593732"/>
              <a:ext cx="236444" cy="394437"/>
              <a:chOff x="2406026" y="3346379"/>
              <a:chExt cx="394198" cy="657605"/>
            </a:xfrm>
          </p:grpSpPr>
          <p:sp>
            <p:nvSpPr>
              <p:cNvPr id="2538" name="Rectangle 344"/>
              <p:cNvSpPr/>
              <p:nvPr/>
            </p:nvSpPr>
            <p:spPr>
              <a:xfrm>
                <a:off x="2406026" y="3346379"/>
                <a:ext cx="394198" cy="657605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39" name="Group 345"/>
              <p:cNvGrpSpPr/>
              <p:nvPr/>
            </p:nvGrpSpPr>
            <p:grpSpPr>
              <a:xfrm>
                <a:off x="2446209" y="3376709"/>
                <a:ext cx="313832" cy="604760"/>
                <a:chOff x="4431691" y="3375235"/>
                <a:chExt cx="333107" cy="650665"/>
              </a:xfrm>
              <a:solidFill>
                <a:srgbClr val="9AA3AE"/>
              </a:solidFill>
            </p:grpSpPr>
            <p:sp>
              <p:nvSpPr>
                <p:cNvPr id="2540" name="Rectangle 346"/>
                <p:cNvSpPr/>
                <p:nvPr/>
              </p:nvSpPr>
              <p:spPr>
                <a:xfrm>
                  <a:off x="4431691" y="3375235"/>
                  <a:ext cx="143484" cy="2735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1" name="Rectangle 347"/>
                <p:cNvSpPr/>
                <p:nvPr/>
              </p:nvSpPr>
              <p:spPr>
                <a:xfrm>
                  <a:off x="4431691" y="3424564"/>
                  <a:ext cx="143484" cy="2735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2" name="Rectangle 348"/>
                <p:cNvSpPr/>
                <p:nvPr/>
              </p:nvSpPr>
              <p:spPr>
                <a:xfrm>
                  <a:off x="4431691" y="3474088"/>
                  <a:ext cx="143484" cy="2735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3" name="Rectangle 349"/>
                <p:cNvSpPr/>
                <p:nvPr/>
              </p:nvSpPr>
              <p:spPr>
                <a:xfrm>
                  <a:off x="4621314" y="3375235"/>
                  <a:ext cx="143484" cy="2735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4" name="Rectangle 350"/>
                <p:cNvSpPr/>
                <p:nvPr/>
              </p:nvSpPr>
              <p:spPr>
                <a:xfrm>
                  <a:off x="4621314" y="3424564"/>
                  <a:ext cx="143484" cy="2735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5" name="Rectangle 351"/>
                <p:cNvSpPr/>
                <p:nvPr/>
              </p:nvSpPr>
              <p:spPr>
                <a:xfrm>
                  <a:off x="4621314" y="3474088"/>
                  <a:ext cx="143484" cy="27358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6" name="Rectangle 352"/>
                <p:cNvSpPr/>
                <p:nvPr/>
              </p:nvSpPr>
              <p:spPr>
                <a:xfrm>
                  <a:off x="4431691" y="3539084"/>
                  <a:ext cx="143484" cy="486816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7" name="Rectangle 353"/>
                <p:cNvSpPr/>
                <p:nvPr/>
              </p:nvSpPr>
              <p:spPr>
                <a:xfrm>
                  <a:off x="4621314" y="3539084"/>
                  <a:ext cx="143484" cy="486816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558" name="Gruppieren 293"/>
          <p:cNvGrpSpPr>
            <a:grpSpLocks noChangeAspect="1"/>
          </p:cNvGrpSpPr>
          <p:nvPr/>
        </p:nvGrpSpPr>
        <p:grpSpPr>
          <a:xfrm>
            <a:off x="3751993" y="3133791"/>
            <a:ext cx="817200" cy="820299"/>
            <a:chOff x="3653867" y="3519926"/>
            <a:chExt cx="540000" cy="542048"/>
          </a:xfrm>
        </p:grpSpPr>
        <p:sp>
          <p:nvSpPr>
            <p:cNvPr id="2559" name="Rectangle 315"/>
            <p:cNvSpPr/>
            <p:nvPr/>
          </p:nvSpPr>
          <p:spPr>
            <a:xfrm>
              <a:off x="3653867" y="3519926"/>
              <a:ext cx="540000" cy="542048"/>
            </a:xfrm>
            <a:prstGeom prst="rect">
              <a:avLst/>
            </a:prstGeom>
            <a:solidFill>
              <a:srgbClr val="DDE2E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60" name="Group 316"/>
            <p:cNvGrpSpPr/>
            <p:nvPr/>
          </p:nvGrpSpPr>
          <p:grpSpPr>
            <a:xfrm>
              <a:off x="3717583" y="3592250"/>
              <a:ext cx="187821" cy="392734"/>
              <a:chOff x="3458170" y="3343908"/>
              <a:chExt cx="313135" cy="654766"/>
            </a:xfrm>
          </p:grpSpPr>
          <p:sp>
            <p:nvSpPr>
              <p:cNvPr id="2634" name="Rectangle 337"/>
              <p:cNvSpPr/>
              <p:nvPr/>
            </p:nvSpPr>
            <p:spPr>
              <a:xfrm>
                <a:off x="3458170" y="3343908"/>
                <a:ext cx="313135" cy="654766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35" name="Group 338"/>
              <p:cNvGrpSpPr/>
              <p:nvPr/>
            </p:nvGrpSpPr>
            <p:grpSpPr>
              <a:xfrm>
                <a:off x="3510338" y="3389417"/>
                <a:ext cx="208799" cy="566174"/>
                <a:chOff x="4968645" y="3391779"/>
                <a:chExt cx="225622" cy="611791"/>
              </a:xfrm>
              <a:solidFill>
                <a:srgbClr val="9AA3AE"/>
              </a:solidFill>
            </p:grpSpPr>
            <p:sp>
              <p:nvSpPr>
                <p:cNvPr id="2636" name="Rectangle 339"/>
                <p:cNvSpPr/>
                <p:nvPr/>
              </p:nvSpPr>
              <p:spPr>
                <a:xfrm>
                  <a:off x="4968645" y="3391779"/>
                  <a:ext cx="225622" cy="5728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7" name="Rectangle 340"/>
                <p:cNvSpPr/>
                <p:nvPr/>
              </p:nvSpPr>
              <p:spPr>
                <a:xfrm>
                  <a:off x="4968645" y="3465090"/>
                  <a:ext cx="225622" cy="5728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8" name="Rectangle 341"/>
                <p:cNvSpPr/>
                <p:nvPr/>
              </p:nvSpPr>
              <p:spPr>
                <a:xfrm>
                  <a:off x="4968645" y="3538401"/>
                  <a:ext cx="225622" cy="52073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9" name="Rectangle 342"/>
                <p:cNvSpPr/>
                <p:nvPr/>
              </p:nvSpPr>
              <p:spPr>
                <a:xfrm>
                  <a:off x="4968645" y="3606505"/>
                  <a:ext cx="225622" cy="52073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0" name="Rectangle 343"/>
                <p:cNvSpPr/>
                <p:nvPr/>
              </p:nvSpPr>
              <p:spPr>
                <a:xfrm>
                  <a:off x="4968645" y="3674610"/>
                  <a:ext cx="225622" cy="328960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61" name="Group 102"/>
            <p:cNvGrpSpPr>
              <a:grpSpLocks noChangeAspect="1"/>
            </p:cNvGrpSpPr>
            <p:nvPr/>
          </p:nvGrpSpPr>
          <p:grpSpPr>
            <a:xfrm>
              <a:off x="3942330" y="3592250"/>
              <a:ext cx="188189" cy="393504"/>
              <a:chOff x="5279681" y="1532070"/>
              <a:chExt cx="1548922" cy="3238794"/>
            </a:xfrm>
          </p:grpSpPr>
          <p:sp>
            <p:nvSpPr>
              <p:cNvPr id="2562" name="Rectangle 318"/>
              <p:cNvSpPr/>
              <p:nvPr/>
            </p:nvSpPr>
            <p:spPr>
              <a:xfrm>
                <a:off x="5279681" y="1532070"/>
                <a:ext cx="1548922" cy="323879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63" name="Group 115"/>
              <p:cNvGrpSpPr/>
              <p:nvPr/>
            </p:nvGrpSpPr>
            <p:grpSpPr>
              <a:xfrm>
                <a:off x="5441494" y="1811871"/>
                <a:ext cx="1225296" cy="2679192"/>
                <a:chOff x="5441494" y="1811871"/>
                <a:chExt cx="1225296" cy="2679192"/>
              </a:xfrm>
            </p:grpSpPr>
            <p:sp>
              <p:nvSpPr>
                <p:cNvPr id="2564" name="Rectangle 318"/>
                <p:cNvSpPr/>
                <p:nvPr/>
              </p:nvSpPr>
              <p:spPr>
                <a:xfrm>
                  <a:off x="5441494" y="1811871"/>
                  <a:ext cx="1225296" cy="2679192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65" name="Group 117"/>
                <p:cNvGrpSpPr/>
                <p:nvPr/>
              </p:nvGrpSpPr>
              <p:grpSpPr>
                <a:xfrm>
                  <a:off x="5536389" y="1908563"/>
                  <a:ext cx="1035506" cy="2485809"/>
                  <a:chOff x="5532934" y="1893151"/>
                  <a:chExt cx="1035506" cy="2485809"/>
                </a:xfrm>
              </p:grpSpPr>
              <p:grpSp>
                <p:nvGrpSpPr>
                  <p:cNvPr id="2566" name="Group 124"/>
                  <p:cNvGrpSpPr/>
                  <p:nvPr/>
                </p:nvGrpSpPr>
                <p:grpSpPr>
                  <a:xfrm>
                    <a:off x="5532934" y="1893151"/>
                    <a:ext cx="1035506" cy="255689"/>
                    <a:chOff x="5532934" y="1893151"/>
                    <a:chExt cx="1035506" cy="255689"/>
                  </a:xfrm>
                </p:grpSpPr>
                <p:sp>
                  <p:nvSpPr>
                    <p:cNvPr id="2623" name="Rectangle 318"/>
                    <p:cNvSpPr/>
                    <p:nvPr/>
                  </p:nvSpPr>
                  <p:spPr>
                    <a:xfrm>
                      <a:off x="5532934" y="18931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24" name="Group 222"/>
                    <p:cNvGrpSpPr/>
                    <p:nvPr/>
                  </p:nvGrpSpPr>
                  <p:grpSpPr>
                    <a:xfrm>
                      <a:off x="6240317" y="1941189"/>
                      <a:ext cx="272278" cy="159611"/>
                      <a:chOff x="6858000" y="1224643"/>
                      <a:chExt cx="526142" cy="308422"/>
                    </a:xfrm>
                    <a:solidFill>
                      <a:srgbClr val="828A94"/>
                    </a:solidFill>
                  </p:grpSpPr>
                  <p:sp>
                    <p:nvSpPr>
                      <p:cNvPr id="2625" name="Rectangle 223"/>
                      <p:cNvSpPr/>
                      <p:nvPr/>
                    </p:nvSpPr>
                    <p:spPr>
                      <a:xfrm>
                        <a:off x="6966846" y="1224643"/>
                        <a:ext cx="308428" cy="30842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626" name="Group 224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2631" name="Rectangle 229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32" name="Rectangle 230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33" name="Rectangle 231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627" name="Group 225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2628" name="Rectangle 226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29" name="Rectangle 227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30" name="Rectangle 228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567" name="Group 127"/>
                  <p:cNvGrpSpPr/>
                  <p:nvPr/>
                </p:nvGrpSpPr>
                <p:grpSpPr>
                  <a:xfrm>
                    <a:off x="5532934" y="4123271"/>
                    <a:ext cx="1035506" cy="255689"/>
                    <a:chOff x="5532934" y="2197951"/>
                    <a:chExt cx="1035506" cy="255689"/>
                  </a:xfrm>
                </p:grpSpPr>
                <p:sp>
                  <p:nvSpPr>
                    <p:cNvPr id="2619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20" name="Group 21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2621" name="Oval 219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22" name="Oval 22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68" name="Group 128"/>
                  <p:cNvGrpSpPr/>
                  <p:nvPr/>
                </p:nvGrpSpPr>
                <p:grpSpPr>
                  <a:xfrm>
                    <a:off x="5532934" y="3804685"/>
                    <a:ext cx="1035506" cy="255689"/>
                    <a:chOff x="5532934" y="2197951"/>
                    <a:chExt cx="1035506" cy="255689"/>
                  </a:xfrm>
                </p:grpSpPr>
                <p:sp>
                  <p:nvSpPr>
                    <p:cNvPr id="2615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6" name="Group 21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2617" name="Oval 215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18" name="Oval 216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69" name="Group 129"/>
                  <p:cNvGrpSpPr/>
                  <p:nvPr/>
                </p:nvGrpSpPr>
                <p:grpSpPr>
                  <a:xfrm>
                    <a:off x="5532934" y="3486096"/>
                    <a:ext cx="1035506" cy="255689"/>
                    <a:chOff x="5532934" y="2197951"/>
                    <a:chExt cx="1035506" cy="255689"/>
                  </a:xfrm>
                </p:grpSpPr>
                <p:sp>
                  <p:nvSpPr>
                    <p:cNvPr id="2611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2" name="Group 21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2613" name="Oval 211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14" name="Oval 212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70" name="Group 130"/>
                  <p:cNvGrpSpPr/>
                  <p:nvPr/>
                </p:nvGrpSpPr>
                <p:grpSpPr>
                  <a:xfrm>
                    <a:off x="5532934" y="3167507"/>
                    <a:ext cx="1035506" cy="255689"/>
                    <a:chOff x="5532934" y="2197951"/>
                    <a:chExt cx="1035506" cy="255689"/>
                  </a:xfrm>
                </p:grpSpPr>
                <p:sp>
                  <p:nvSpPr>
                    <p:cNvPr id="2607" name="Rectangle 318"/>
                    <p:cNvSpPr/>
                    <p:nvPr/>
                  </p:nvSpPr>
                  <p:spPr>
                    <a:xfrm>
                      <a:off x="5532934" y="21979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08" name="Group 20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61091" y="2234355"/>
                      <a:ext cx="182880" cy="182880"/>
                      <a:chOff x="6491306" y="2216566"/>
                      <a:chExt cx="482609" cy="482609"/>
                    </a:xfrm>
                  </p:grpSpPr>
                  <p:sp>
                    <p:nvSpPr>
                      <p:cNvPr id="2609" name="Oval 207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10" name="Oval 208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71" name="Group 131"/>
                  <p:cNvGrpSpPr/>
                  <p:nvPr/>
                </p:nvGrpSpPr>
                <p:grpSpPr>
                  <a:xfrm>
                    <a:off x="5532934" y="2211740"/>
                    <a:ext cx="1035506" cy="255689"/>
                    <a:chOff x="5532934" y="1893151"/>
                    <a:chExt cx="1035506" cy="255689"/>
                  </a:xfrm>
                </p:grpSpPr>
                <p:sp>
                  <p:nvSpPr>
                    <p:cNvPr id="2596" name="Rectangle 318"/>
                    <p:cNvSpPr/>
                    <p:nvPr/>
                  </p:nvSpPr>
                  <p:spPr>
                    <a:xfrm>
                      <a:off x="5532934" y="18931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597" name="Group 195"/>
                    <p:cNvGrpSpPr/>
                    <p:nvPr/>
                  </p:nvGrpSpPr>
                  <p:grpSpPr>
                    <a:xfrm>
                      <a:off x="6240317" y="1941188"/>
                      <a:ext cx="272278" cy="159614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2598" name="Rectangle 196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599" name="Group 197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2604" name="Rectangle 202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05" name="Rectangle 203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06" name="Rectangle 204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600" name="Group 198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2601" name="Rectangle 199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02" name="Rectangle 200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603" name="Rectangle 201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572" name="Group 132"/>
                  <p:cNvGrpSpPr/>
                  <p:nvPr/>
                </p:nvGrpSpPr>
                <p:grpSpPr>
                  <a:xfrm>
                    <a:off x="5532934" y="2530329"/>
                    <a:ext cx="1035506" cy="255689"/>
                    <a:chOff x="5532934" y="1893151"/>
                    <a:chExt cx="1035506" cy="255689"/>
                  </a:xfrm>
                </p:grpSpPr>
                <p:sp>
                  <p:nvSpPr>
                    <p:cNvPr id="2585" name="Rectangle 318"/>
                    <p:cNvSpPr/>
                    <p:nvPr/>
                  </p:nvSpPr>
                  <p:spPr>
                    <a:xfrm>
                      <a:off x="5532934" y="18931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586" name="Group 184"/>
                    <p:cNvGrpSpPr/>
                    <p:nvPr/>
                  </p:nvGrpSpPr>
                  <p:grpSpPr>
                    <a:xfrm>
                      <a:off x="6240317" y="1941188"/>
                      <a:ext cx="272278" cy="159614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2587" name="Rectangle 185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588" name="Group 186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2593" name="Rectangle 191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94" name="Rectangle 192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95" name="Rectangle 193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589" name="Group 187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2590" name="Rectangle 188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91" name="Rectangle 189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92" name="Rectangle 190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573" name="Group 170"/>
                  <p:cNvGrpSpPr/>
                  <p:nvPr/>
                </p:nvGrpSpPr>
                <p:grpSpPr>
                  <a:xfrm>
                    <a:off x="5532934" y="2848918"/>
                    <a:ext cx="1035506" cy="255689"/>
                    <a:chOff x="5532934" y="1893151"/>
                    <a:chExt cx="1035506" cy="255689"/>
                  </a:xfrm>
                </p:grpSpPr>
                <p:sp>
                  <p:nvSpPr>
                    <p:cNvPr id="2574" name="Rectangle 318"/>
                    <p:cNvSpPr/>
                    <p:nvPr/>
                  </p:nvSpPr>
                  <p:spPr>
                    <a:xfrm>
                      <a:off x="5532934" y="1893151"/>
                      <a:ext cx="1035506" cy="25568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575" name="Group 172"/>
                    <p:cNvGrpSpPr/>
                    <p:nvPr/>
                  </p:nvGrpSpPr>
                  <p:grpSpPr>
                    <a:xfrm>
                      <a:off x="6240317" y="1941188"/>
                      <a:ext cx="272278" cy="159614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2576" name="Rectangle 173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577" name="Group 174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2582" name="Rectangle 180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83" name="Rectangle 181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84" name="Rectangle 182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578" name="Group 175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2579" name="Rectangle 176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80" name="Rectangle 177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581" name="Rectangle 178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cxnSp>
        <p:nvCxnSpPr>
          <p:cNvPr id="2641" name="Straight Connector 193"/>
          <p:cNvCxnSpPr/>
          <p:nvPr/>
        </p:nvCxnSpPr>
        <p:spPr>
          <a:xfrm>
            <a:off x="3545935" y="2932156"/>
            <a:ext cx="382922" cy="1362"/>
          </a:xfrm>
          <a:prstGeom prst="line">
            <a:avLst/>
          </a:prstGeom>
          <a:noFill/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42" name="Straight Connector 193"/>
          <p:cNvCxnSpPr/>
          <p:nvPr/>
        </p:nvCxnSpPr>
        <p:spPr>
          <a:xfrm>
            <a:off x="1371216" y="2028402"/>
            <a:ext cx="419345" cy="1492"/>
          </a:xfrm>
          <a:prstGeom prst="line">
            <a:avLst/>
          </a:prstGeom>
          <a:noFill/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43" name="Group 20">
            <a:extLst>
              <a:ext uri="{FF2B5EF4-FFF2-40B4-BE49-F238E27FC236}">
                <a16:creationId xmlns="" xmlns:a16="http://schemas.microsoft.com/office/drawing/2014/main" id="{8DDE722A-D9C3-445C-BC21-46E8DAD58820}"/>
              </a:ext>
            </a:extLst>
          </p:cNvPr>
          <p:cNvGrpSpPr>
            <a:grpSpLocks noChangeAspect="1"/>
          </p:cNvGrpSpPr>
          <p:nvPr/>
        </p:nvGrpSpPr>
        <p:grpSpPr>
          <a:xfrm>
            <a:off x="727035" y="1733041"/>
            <a:ext cx="753992" cy="221098"/>
            <a:chOff x="1105100" y="2780133"/>
            <a:chExt cx="1421085" cy="416716"/>
          </a:xfrm>
        </p:grpSpPr>
        <p:grpSp>
          <p:nvGrpSpPr>
            <p:cNvPr id="2644" name="Group 421">
              <a:extLst>
                <a:ext uri="{FF2B5EF4-FFF2-40B4-BE49-F238E27FC236}">
                  <a16:creationId xmlns="" xmlns:a16="http://schemas.microsoft.com/office/drawing/2014/main" id="{67903529-B2D5-4AD1-9B89-D9950187EE31}"/>
                </a:ext>
              </a:extLst>
            </p:cNvPr>
            <p:cNvGrpSpPr/>
            <p:nvPr/>
          </p:nvGrpSpPr>
          <p:grpSpPr>
            <a:xfrm>
              <a:off x="1105100" y="2780133"/>
              <a:ext cx="696097" cy="122355"/>
              <a:chOff x="1709603" y="1989255"/>
              <a:chExt cx="696097" cy="122355"/>
            </a:xfrm>
          </p:grpSpPr>
          <p:grpSp>
            <p:nvGrpSpPr>
              <p:cNvPr id="2681" name="Group 102">
                <a:extLst>
                  <a:ext uri="{FF2B5EF4-FFF2-40B4-BE49-F238E27FC236}">
                    <a16:creationId xmlns="" xmlns:a16="http://schemas.microsoft.com/office/drawing/2014/main" id="{7066ADDE-40A3-4B18-AA5C-5918513F7E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85" name="Rectangle 145">
                  <a:extLst>
                    <a:ext uri="{FF2B5EF4-FFF2-40B4-BE49-F238E27FC236}">
                      <a16:creationId xmlns="" xmlns:a16="http://schemas.microsoft.com/office/drawing/2014/main" id="{37C5BE1C-70DD-4566-AE78-DFE94BC57162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6" name="Group 104">
                  <a:extLst>
                    <a:ext uri="{FF2B5EF4-FFF2-40B4-BE49-F238E27FC236}">
                      <a16:creationId xmlns="" xmlns:a16="http://schemas.microsoft.com/office/drawing/2014/main" id="{DB5B61DA-01CF-47C7-93ED-E1DC5D37EBF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87" name="Oval 105">
                    <a:extLst>
                      <a:ext uri="{FF2B5EF4-FFF2-40B4-BE49-F238E27FC236}">
                        <a16:creationId xmlns="" xmlns:a16="http://schemas.microsoft.com/office/drawing/2014/main" id="{CC520ABB-2B96-4AC2-91EC-12DAE37EEF74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8" name="Oval 106">
                    <a:extLst>
                      <a:ext uri="{FF2B5EF4-FFF2-40B4-BE49-F238E27FC236}">
                        <a16:creationId xmlns="" xmlns:a16="http://schemas.microsoft.com/office/drawing/2014/main" id="{19F69E01-0BC4-4DA6-B08E-65817F025E22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82" name="Group 423">
                <a:extLst>
                  <a:ext uri="{FF2B5EF4-FFF2-40B4-BE49-F238E27FC236}">
                    <a16:creationId xmlns="" xmlns:a16="http://schemas.microsoft.com/office/drawing/2014/main" id="{39BC482C-4184-478D-BFF7-DAA59213BD6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83" name="Freeform: Shape 424">
                  <a:extLst>
                    <a:ext uri="{FF2B5EF4-FFF2-40B4-BE49-F238E27FC236}">
                      <a16:creationId xmlns="" xmlns:a16="http://schemas.microsoft.com/office/drawing/2014/main" id="{7D5C84F0-334E-4B43-9BCE-1502E9EBA71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4" name="Freeform: Shape 425">
                  <a:extLst>
                    <a:ext uri="{FF2B5EF4-FFF2-40B4-BE49-F238E27FC236}">
                      <a16:creationId xmlns="" xmlns:a16="http://schemas.microsoft.com/office/drawing/2014/main" id="{396D3CA7-A22B-4199-8380-51F13AEC171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4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1105100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673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77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78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79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0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74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75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6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4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1105100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66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6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7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7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6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6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47" name="Group 457">
              <a:extLst>
                <a:ext uri="{FF2B5EF4-FFF2-40B4-BE49-F238E27FC236}">
                  <a16:creationId xmlns="" xmlns:a16="http://schemas.microsoft.com/office/drawing/2014/main" id="{898E48EC-F880-4534-9442-640D0D0C190D}"/>
                </a:ext>
              </a:extLst>
            </p:cNvPr>
            <p:cNvGrpSpPr/>
            <p:nvPr/>
          </p:nvGrpSpPr>
          <p:grpSpPr>
            <a:xfrm>
              <a:off x="1830088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657" name="Group 102">
                <a:extLst>
                  <a:ext uri="{FF2B5EF4-FFF2-40B4-BE49-F238E27FC236}">
                    <a16:creationId xmlns="" xmlns:a16="http://schemas.microsoft.com/office/drawing/2014/main" id="{6631CA36-DC2C-4714-A27B-C8CD6E56B1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61" name="Rectangle 145">
                  <a:extLst>
                    <a:ext uri="{FF2B5EF4-FFF2-40B4-BE49-F238E27FC236}">
                      <a16:creationId xmlns="" xmlns:a16="http://schemas.microsoft.com/office/drawing/2014/main" id="{7B70D2BD-5B80-41AD-83E2-FA627E91D489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62" name="Group 104">
                  <a:extLst>
                    <a:ext uri="{FF2B5EF4-FFF2-40B4-BE49-F238E27FC236}">
                      <a16:creationId xmlns="" xmlns:a16="http://schemas.microsoft.com/office/drawing/2014/main" id="{B451B0A2-7D3C-4FF2-AA44-354FA34CF270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63" name="Oval 105">
                    <a:extLst>
                      <a:ext uri="{FF2B5EF4-FFF2-40B4-BE49-F238E27FC236}">
                        <a16:creationId xmlns="" xmlns:a16="http://schemas.microsoft.com/office/drawing/2014/main" id="{F60F5F90-02EB-4E70-ACD0-526EFEA65BB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4" name="Oval 106">
                    <a:extLst>
                      <a:ext uri="{FF2B5EF4-FFF2-40B4-BE49-F238E27FC236}">
                        <a16:creationId xmlns="" xmlns:a16="http://schemas.microsoft.com/office/drawing/2014/main" id="{145F9F70-EE7C-4C1C-A5E9-005B4EB53DF3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58" name="Group 459">
                <a:extLst>
                  <a:ext uri="{FF2B5EF4-FFF2-40B4-BE49-F238E27FC236}">
                    <a16:creationId xmlns="" xmlns:a16="http://schemas.microsoft.com/office/drawing/2014/main" id="{566DB2CA-7B07-4C7A-AD2C-2DD90166206C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59" name="Freeform: Shape 460">
                  <a:extLst>
                    <a:ext uri="{FF2B5EF4-FFF2-40B4-BE49-F238E27FC236}">
                      <a16:creationId xmlns="" xmlns:a16="http://schemas.microsoft.com/office/drawing/2014/main" id="{52C22D88-2005-4443-BF87-32836724724D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0" name="Freeform: Shape 461">
                  <a:extLst>
                    <a:ext uri="{FF2B5EF4-FFF2-40B4-BE49-F238E27FC236}">
                      <a16:creationId xmlns="" xmlns:a16="http://schemas.microsoft.com/office/drawing/2014/main" id="{AE08C5D1-1612-4126-85AB-0E8972E8DE6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48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1830088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649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53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54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55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6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50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51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2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2689" name="Group 20">
            <a:extLst>
              <a:ext uri="{FF2B5EF4-FFF2-40B4-BE49-F238E27FC236}">
                <a16:creationId xmlns="" xmlns:a16="http://schemas.microsoft.com/office/drawing/2014/main" id="{8DDE722A-D9C3-445C-BC21-46E8DAD58820}"/>
              </a:ext>
            </a:extLst>
          </p:cNvPr>
          <p:cNvGrpSpPr>
            <a:grpSpLocks noChangeAspect="1"/>
          </p:cNvGrpSpPr>
          <p:nvPr/>
        </p:nvGrpSpPr>
        <p:grpSpPr>
          <a:xfrm>
            <a:off x="1693842" y="1812641"/>
            <a:ext cx="753993" cy="143009"/>
            <a:chOff x="1105100" y="2927313"/>
            <a:chExt cx="1421085" cy="269536"/>
          </a:xfrm>
        </p:grpSpPr>
        <p:grpSp>
          <p:nvGrpSpPr>
            <p:cNvPr id="2690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1105100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709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713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14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715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6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10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711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2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91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1105100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701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705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6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707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8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02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703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4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92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1830088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693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97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98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99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0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94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95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6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cxnSp>
        <p:nvCxnSpPr>
          <p:cNvPr id="2717" name="Straight Connector 193"/>
          <p:cNvCxnSpPr/>
          <p:nvPr/>
        </p:nvCxnSpPr>
        <p:spPr>
          <a:xfrm>
            <a:off x="7568511" y="2014540"/>
            <a:ext cx="419586" cy="1492"/>
          </a:xfrm>
          <a:prstGeom prst="line">
            <a:avLst/>
          </a:prstGeom>
          <a:noFill/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18" name="Gruppieren 716"/>
          <p:cNvGrpSpPr/>
          <p:nvPr/>
        </p:nvGrpSpPr>
        <p:grpSpPr>
          <a:xfrm>
            <a:off x="6742054" y="3079832"/>
            <a:ext cx="2054484" cy="546356"/>
            <a:chOff x="2830697" y="2461910"/>
            <a:chExt cx="2054484" cy="546356"/>
          </a:xfrm>
        </p:grpSpPr>
        <p:cxnSp>
          <p:nvCxnSpPr>
            <p:cNvPr id="2719" name="Straight Connector 193"/>
            <p:cNvCxnSpPr/>
            <p:nvPr/>
          </p:nvCxnSpPr>
          <p:spPr>
            <a:xfrm>
              <a:off x="2964848" y="3008266"/>
              <a:ext cx="1800000" cy="0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720" name="Agrupar 1043"/>
            <p:cNvGrpSpPr/>
            <p:nvPr/>
          </p:nvGrpSpPr>
          <p:grpSpPr>
            <a:xfrm>
              <a:off x="3154388" y="2900433"/>
              <a:ext cx="1396544" cy="103017"/>
              <a:chOff x="3528459" y="2912533"/>
              <a:chExt cx="1913466" cy="141149"/>
            </a:xfrm>
          </p:grpSpPr>
          <p:cxnSp>
            <p:nvCxnSpPr>
              <p:cNvPr id="2883" name="Straight Connector 918"/>
              <p:cNvCxnSpPr/>
              <p:nvPr/>
            </p:nvCxnSpPr>
            <p:spPr>
              <a:xfrm>
                <a:off x="3528459" y="2912533"/>
                <a:ext cx="0" cy="141149"/>
              </a:xfrm>
              <a:prstGeom prst="line">
                <a:avLst/>
              </a:prstGeom>
              <a:noFill/>
              <a:ln w="19050" cap="flat" cmpd="sng" algn="ctr">
                <a:solidFill>
                  <a:srgbClr val="9AA3AE"/>
                </a:solidFill>
                <a:prstDash val="solid"/>
              </a:ln>
              <a:effectLst/>
            </p:spPr>
          </p:cxnSp>
          <p:cxnSp>
            <p:nvCxnSpPr>
              <p:cNvPr id="2884" name="Straight Connector 918"/>
              <p:cNvCxnSpPr/>
              <p:nvPr/>
            </p:nvCxnSpPr>
            <p:spPr>
              <a:xfrm>
                <a:off x="4485192" y="2912533"/>
                <a:ext cx="0" cy="141149"/>
              </a:xfrm>
              <a:prstGeom prst="line">
                <a:avLst/>
              </a:prstGeom>
              <a:noFill/>
              <a:ln w="19050" cap="flat" cmpd="sng" algn="ctr">
                <a:solidFill>
                  <a:srgbClr val="9AA3AE"/>
                </a:solidFill>
                <a:prstDash val="solid"/>
              </a:ln>
              <a:effectLst/>
            </p:spPr>
          </p:cxnSp>
          <p:cxnSp>
            <p:nvCxnSpPr>
              <p:cNvPr id="2885" name="Straight Connector 918"/>
              <p:cNvCxnSpPr/>
              <p:nvPr/>
            </p:nvCxnSpPr>
            <p:spPr>
              <a:xfrm>
                <a:off x="5441925" y="2912533"/>
                <a:ext cx="0" cy="141149"/>
              </a:xfrm>
              <a:prstGeom prst="line">
                <a:avLst/>
              </a:prstGeom>
              <a:noFill/>
              <a:ln w="19050" cap="flat" cmpd="sng" algn="ctr">
                <a:solidFill>
                  <a:srgbClr val="9AA3AE"/>
                </a:solidFill>
                <a:prstDash val="solid"/>
              </a:ln>
              <a:effectLst/>
            </p:spPr>
          </p:cxnSp>
        </p:grpSp>
        <p:grpSp>
          <p:nvGrpSpPr>
            <p:cNvPr id="2721" name="Gruppieren 719"/>
            <p:cNvGrpSpPr>
              <a:grpSpLocks noChangeAspect="1"/>
            </p:cNvGrpSpPr>
            <p:nvPr/>
          </p:nvGrpSpPr>
          <p:grpSpPr>
            <a:xfrm>
              <a:off x="2832388" y="2594591"/>
              <a:ext cx="648000" cy="313820"/>
              <a:chOff x="1105100" y="2780133"/>
              <a:chExt cx="1421085" cy="688217"/>
            </a:xfrm>
          </p:grpSpPr>
          <p:grpSp>
            <p:nvGrpSpPr>
              <p:cNvPr id="2823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879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80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881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2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4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2825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871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875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76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877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78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72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873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74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2826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863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867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68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869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70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64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865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66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2827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855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859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60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861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62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56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857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58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2828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847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851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52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853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4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48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849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50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2829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839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843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44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845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46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40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841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42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grpSp>
              <p:nvGrpSpPr>
                <p:cNvPr id="2830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831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835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6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837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38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32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833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2834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</p:grpSp>
        </p:grpSp>
        <p:grpSp>
          <p:nvGrpSpPr>
            <p:cNvPr id="2722" name="Group 102"/>
            <p:cNvGrpSpPr>
              <a:grpSpLocks noChangeAspect="1"/>
            </p:cNvGrpSpPr>
            <p:nvPr/>
          </p:nvGrpSpPr>
          <p:grpSpPr>
            <a:xfrm>
              <a:off x="4237181" y="2794552"/>
              <a:ext cx="647766" cy="113859"/>
              <a:chOff x="6235468" y="1519852"/>
              <a:chExt cx="1197765" cy="210534"/>
            </a:xfrm>
          </p:grpSpPr>
          <p:sp>
            <p:nvSpPr>
              <p:cNvPr id="2819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820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21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2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23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37181" y="2594591"/>
              <a:ext cx="648000" cy="190018"/>
              <a:chOff x="1105100" y="2780133"/>
              <a:chExt cx="1421085" cy="416716"/>
            </a:xfrm>
          </p:grpSpPr>
          <p:grpSp>
            <p:nvGrpSpPr>
              <p:cNvPr id="2765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811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815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16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817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8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812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813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14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766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803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807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08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809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0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804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805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06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767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1" y="3074491"/>
                <a:ext cx="696097" cy="122355"/>
                <a:chOff x="1709604" y="1989252"/>
                <a:chExt cx="696097" cy="122355"/>
              </a:xfrm>
            </p:grpSpPr>
            <p:grpSp>
              <p:nvGrpSpPr>
                <p:cNvPr id="2795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4" y="1989252"/>
                  <a:ext cx="696097" cy="122355"/>
                  <a:chOff x="6235469" y="1519854"/>
                  <a:chExt cx="1197765" cy="210535"/>
                </a:xfrm>
              </p:grpSpPr>
              <p:sp>
                <p:nvSpPr>
                  <p:cNvPr id="2799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9" y="1519854"/>
                    <a:ext cx="1197765" cy="210535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00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801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02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796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797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798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768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787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791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92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793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94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788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789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790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769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779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783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84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785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6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780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781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782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770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771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775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76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777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8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772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773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774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grpSp>
          <p:nvGrpSpPr>
            <p:cNvPr id="2724" name="Group 102"/>
            <p:cNvGrpSpPr>
              <a:grpSpLocks noChangeAspect="1"/>
            </p:cNvGrpSpPr>
            <p:nvPr/>
          </p:nvGrpSpPr>
          <p:grpSpPr>
            <a:xfrm>
              <a:off x="3534784" y="2794552"/>
              <a:ext cx="647766" cy="113859"/>
              <a:chOff x="6235468" y="1519852"/>
              <a:chExt cx="1197765" cy="210534"/>
            </a:xfrm>
          </p:grpSpPr>
          <p:sp>
            <p:nvSpPr>
              <p:cNvPr id="276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76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76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2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236826" y="2461910"/>
              <a:ext cx="317413" cy="55793"/>
              <a:chOff x="1709603" y="1989255"/>
              <a:chExt cx="696097" cy="122355"/>
            </a:xfrm>
          </p:grpSpPr>
          <p:grpSp>
            <p:nvGrpSpPr>
              <p:cNvPr id="2753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757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58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759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0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54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755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6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72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236826" y="2529023"/>
              <a:ext cx="317413" cy="55793"/>
              <a:chOff x="1709603" y="1989255"/>
              <a:chExt cx="696097" cy="122355"/>
            </a:xfrm>
          </p:grpSpPr>
          <p:grpSp>
            <p:nvGrpSpPr>
              <p:cNvPr id="27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7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7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7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727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567413" y="2529023"/>
              <a:ext cx="317413" cy="55793"/>
              <a:chOff x="1709603" y="1989255"/>
              <a:chExt cx="696097" cy="122355"/>
            </a:xfrm>
          </p:grpSpPr>
          <p:grpSp>
            <p:nvGrpSpPr>
              <p:cNvPr id="2737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741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42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743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4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38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739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0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728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830697" y="2524718"/>
              <a:ext cx="317413" cy="55793"/>
              <a:chOff x="1709603" y="1989255"/>
              <a:chExt cx="696097" cy="122355"/>
            </a:xfrm>
          </p:grpSpPr>
          <p:grpSp>
            <p:nvGrpSpPr>
              <p:cNvPr id="2729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733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34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735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6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30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731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2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2886" name="Group 1539"/>
          <p:cNvGrpSpPr/>
          <p:nvPr/>
        </p:nvGrpSpPr>
        <p:grpSpPr>
          <a:xfrm>
            <a:off x="6354512" y="1003508"/>
            <a:ext cx="547616" cy="352847"/>
            <a:chOff x="5929254" y="3569093"/>
            <a:chExt cx="763077" cy="491676"/>
          </a:xfrm>
        </p:grpSpPr>
        <p:sp>
          <p:nvSpPr>
            <p:cNvPr id="2887" name="Freeform: Shape 56">
              <a:extLst>
                <a:ext uri="{FF2B5EF4-FFF2-40B4-BE49-F238E27FC236}">
                  <a16:creationId xmlns="" xmlns:a16="http://schemas.microsoft.com/office/drawing/2014/main" id="{2DEF685A-ED9A-EA42-BBC4-2323AAEA7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9254" y="3570424"/>
              <a:ext cx="315625" cy="490345"/>
            </a:xfrm>
            <a:custGeom>
              <a:avLst/>
              <a:gdLst>
                <a:gd name="connsiteX0" fmla="*/ 533876 w 533400"/>
                <a:gd name="connsiteY0" fmla="*/ 460534 h 828675"/>
                <a:gd name="connsiteX1" fmla="*/ 331946 w 533400"/>
                <a:gd name="connsiteY1" fmla="*/ 360521 h 828675"/>
                <a:gd name="connsiteX2" fmla="*/ 411956 w 533400"/>
                <a:gd name="connsiteY2" fmla="*/ 239554 h 828675"/>
                <a:gd name="connsiteX3" fmla="*/ 438626 w 533400"/>
                <a:gd name="connsiteY3" fmla="*/ 194786 h 828675"/>
                <a:gd name="connsiteX4" fmla="*/ 426244 w 533400"/>
                <a:gd name="connsiteY4" fmla="*/ 160496 h 828675"/>
                <a:gd name="connsiteX5" fmla="*/ 270986 w 533400"/>
                <a:gd name="connsiteY5" fmla="*/ 7144 h 828675"/>
                <a:gd name="connsiteX6" fmla="*/ 116681 w 533400"/>
                <a:gd name="connsiteY6" fmla="*/ 158591 h 828675"/>
                <a:gd name="connsiteX7" fmla="*/ 103346 w 533400"/>
                <a:gd name="connsiteY7" fmla="*/ 193834 h 828675"/>
                <a:gd name="connsiteX8" fmla="*/ 128111 w 533400"/>
                <a:gd name="connsiteY8" fmla="*/ 237649 h 828675"/>
                <a:gd name="connsiteX9" fmla="*/ 210026 w 533400"/>
                <a:gd name="connsiteY9" fmla="*/ 358616 h 828675"/>
                <a:gd name="connsiteX10" fmla="*/ 7144 w 533400"/>
                <a:gd name="connsiteY10" fmla="*/ 458629 h 828675"/>
                <a:gd name="connsiteX11" fmla="*/ 41434 w 533400"/>
                <a:gd name="connsiteY11" fmla="*/ 826294 h 828675"/>
                <a:gd name="connsiteX12" fmla="*/ 506254 w 533400"/>
                <a:gd name="connsiteY12" fmla="*/ 826294 h 828675"/>
                <a:gd name="connsiteX13" fmla="*/ 533876 w 533400"/>
                <a:gd name="connsiteY13" fmla="*/ 46053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3400" h="828675">
                  <a:moveTo>
                    <a:pt x="533876" y="460534"/>
                  </a:moveTo>
                  <a:cubicBezTo>
                    <a:pt x="533876" y="393859"/>
                    <a:pt x="421481" y="369094"/>
                    <a:pt x="331946" y="360521"/>
                  </a:cubicBezTo>
                  <a:cubicBezTo>
                    <a:pt x="369094" y="336709"/>
                    <a:pt x="396716" y="292894"/>
                    <a:pt x="411956" y="239554"/>
                  </a:cubicBezTo>
                  <a:cubicBezTo>
                    <a:pt x="427196" y="232886"/>
                    <a:pt x="438626" y="215741"/>
                    <a:pt x="438626" y="194786"/>
                  </a:cubicBezTo>
                  <a:cubicBezTo>
                    <a:pt x="438626" y="181451"/>
                    <a:pt x="433864" y="169069"/>
                    <a:pt x="426244" y="160496"/>
                  </a:cubicBezTo>
                  <a:cubicBezTo>
                    <a:pt x="429101" y="74771"/>
                    <a:pt x="380524" y="7144"/>
                    <a:pt x="270986" y="7144"/>
                  </a:cubicBezTo>
                  <a:cubicBezTo>
                    <a:pt x="158591" y="7144"/>
                    <a:pt x="116681" y="72866"/>
                    <a:pt x="116681" y="158591"/>
                  </a:cubicBezTo>
                  <a:cubicBezTo>
                    <a:pt x="108109" y="167164"/>
                    <a:pt x="103346" y="179546"/>
                    <a:pt x="103346" y="193834"/>
                  </a:cubicBezTo>
                  <a:cubicBezTo>
                    <a:pt x="103346" y="213836"/>
                    <a:pt x="113824" y="230981"/>
                    <a:pt x="128111" y="237649"/>
                  </a:cubicBezTo>
                  <a:cubicBezTo>
                    <a:pt x="142399" y="289084"/>
                    <a:pt x="170974" y="334804"/>
                    <a:pt x="210026" y="358616"/>
                  </a:cubicBezTo>
                  <a:cubicBezTo>
                    <a:pt x="120491" y="367189"/>
                    <a:pt x="7144" y="391001"/>
                    <a:pt x="7144" y="458629"/>
                  </a:cubicBezTo>
                  <a:cubicBezTo>
                    <a:pt x="7144" y="534829"/>
                    <a:pt x="41434" y="826294"/>
                    <a:pt x="41434" y="826294"/>
                  </a:cubicBezTo>
                  <a:lnTo>
                    <a:pt x="506254" y="826294"/>
                  </a:lnTo>
                  <a:cubicBezTo>
                    <a:pt x="507206" y="828199"/>
                    <a:pt x="533876" y="536734"/>
                    <a:pt x="533876" y="460534"/>
                  </a:cubicBezTo>
                  <a:close/>
                </a:path>
              </a:pathLst>
            </a:custGeom>
            <a:solidFill>
              <a:srgbClr val="002D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888" name="Group 1541"/>
            <p:cNvGrpSpPr/>
            <p:nvPr/>
          </p:nvGrpSpPr>
          <p:grpSpPr>
            <a:xfrm>
              <a:off x="6308406" y="3569093"/>
              <a:ext cx="383925" cy="490345"/>
              <a:chOff x="6324281" y="3569093"/>
              <a:chExt cx="383925" cy="490345"/>
            </a:xfrm>
          </p:grpSpPr>
          <p:sp>
            <p:nvSpPr>
              <p:cNvPr id="2889" name="Rectangle 1542">
                <a:extLst>
                  <a:ext uri="{FF2B5EF4-FFF2-40B4-BE49-F238E27FC236}">
                    <a16:creationId xmlns="" xmlns:a16="http://schemas.microsoft.com/office/drawing/2014/main" id="{287E184B-2743-BC44-9CD1-88F79954A7B2}"/>
                  </a:ext>
                </a:extLst>
              </p:cNvPr>
              <p:cNvSpPr/>
              <p:nvPr/>
            </p:nvSpPr>
            <p:spPr>
              <a:xfrm>
                <a:off x="6324281" y="3569093"/>
                <a:ext cx="383925" cy="490345"/>
              </a:xfrm>
              <a:prstGeom prst="rect">
                <a:avLst/>
              </a:prstGeom>
              <a:solidFill>
                <a:srgbClr val="00BC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890" name="Group 1543"/>
              <p:cNvGrpSpPr/>
              <p:nvPr/>
            </p:nvGrpSpPr>
            <p:grpSpPr>
              <a:xfrm>
                <a:off x="6372225" y="3670300"/>
                <a:ext cx="285750" cy="73152"/>
                <a:chOff x="6362700" y="3409950"/>
                <a:chExt cx="285750" cy="73152"/>
              </a:xfrm>
            </p:grpSpPr>
            <p:cxnSp>
              <p:nvCxnSpPr>
                <p:cNvPr id="2897" name="Straight Connector 1550"/>
                <p:cNvCxnSpPr/>
                <p:nvPr/>
              </p:nvCxnSpPr>
              <p:spPr>
                <a:xfrm>
                  <a:off x="6362700" y="3441700"/>
                  <a:ext cx="28575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D3F"/>
                  </a:solidFill>
                  <a:prstDash val="solid"/>
                </a:ln>
                <a:effectLst/>
              </p:spPr>
            </p:cxnSp>
            <p:sp>
              <p:nvSpPr>
                <p:cNvPr id="2898" name="Oval 1551"/>
                <p:cNvSpPr>
                  <a:spLocks noChangeAspect="1"/>
                </p:cNvSpPr>
                <p:nvPr/>
              </p:nvSpPr>
              <p:spPr>
                <a:xfrm>
                  <a:off x="6435725" y="3409950"/>
                  <a:ext cx="73152" cy="73152"/>
                </a:xfrm>
                <a:prstGeom prst="ellipse">
                  <a:avLst/>
                </a:prstGeom>
                <a:solidFill>
                  <a:srgbClr val="26B6AF"/>
                </a:solidFill>
                <a:ln w="19050" cap="flat" cmpd="sng" algn="ctr">
                  <a:solidFill>
                    <a:srgbClr val="002D3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1" name="Group 1544"/>
              <p:cNvGrpSpPr/>
              <p:nvPr/>
            </p:nvGrpSpPr>
            <p:grpSpPr>
              <a:xfrm>
                <a:off x="6372225" y="3886200"/>
                <a:ext cx="285750" cy="73152"/>
                <a:chOff x="6362700" y="3409950"/>
                <a:chExt cx="285750" cy="73152"/>
              </a:xfrm>
            </p:grpSpPr>
            <p:cxnSp>
              <p:nvCxnSpPr>
                <p:cNvPr id="2895" name="Straight Connector 1548"/>
                <p:cNvCxnSpPr/>
                <p:nvPr/>
              </p:nvCxnSpPr>
              <p:spPr>
                <a:xfrm>
                  <a:off x="6362700" y="3441700"/>
                  <a:ext cx="28575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D3F"/>
                  </a:solidFill>
                  <a:prstDash val="solid"/>
                </a:ln>
                <a:effectLst/>
              </p:spPr>
            </p:cxnSp>
            <p:sp>
              <p:nvSpPr>
                <p:cNvPr id="2896" name="Oval 1549"/>
                <p:cNvSpPr>
                  <a:spLocks noChangeAspect="1"/>
                </p:cNvSpPr>
                <p:nvPr/>
              </p:nvSpPr>
              <p:spPr>
                <a:xfrm>
                  <a:off x="6435725" y="3409950"/>
                  <a:ext cx="73152" cy="73152"/>
                </a:xfrm>
                <a:prstGeom prst="ellipse">
                  <a:avLst/>
                </a:prstGeom>
                <a:solidFill>
                  <a:srgbClr val="26B6AF"/>
                </a:solidFill>
                <a:ln w="19050" cap="flat" cmpd="sng" algn="ctr">
                  <a:solidFill>
                    <a:srgbClr val="002D3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2" name="Group 1545"/>
              <p:cNvGrpSpPr/>
              <p:nvPr/>
            </p:nvGrpSpPr>
            <p:grpSpPr>
              <a:xfrm rot="10800000">
                <a:off x="6372225" y="3778250"/>
                <a:ext cx="285750" cy="73152"/>
                <a:chOff x="6362700" y="3409950"/>
                <a:chExt cx="285750" cy="73152"/>
              </a:xfrm>
            </p:grpSpPr>
            <p:cxnSp>
              <p:nvCxnSpPr>
                <p:cNvPr id="2893" name="Straight Connector 1546"/>
                <p:cNvCxnSpPr/>
                <p:nvPr/>
              </p:nvCxnSpPr>
              <p:spPr>
                <a:xfrm>
                  <a:off x="6362700" y="3441700"/>
                  <a:ext cx="28575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D3F"/>
                  </a:solidFill>
                  <a:prstDash val="solid"/>
                </a:ln>
                <a:effectLst/>
              </p:spPr>
            </p:cxnSp>
            <p:sp>
              <p:nvSpPr>
                <p:cNvPr id="2894" name="Oval 1547"/>
                <p:cNvSpPr>
                  <a:spLocks noChangeAspect="1"/>
                </p:cNvSpPr>
                <p:nvPr/>
              </p:nvSpPr>
              <p:spPr>
                <a:xfrm>
                  <a:off x="6435725" y="3409950"/>
                  <a:ext cx="73152" cy="73152"/>
                </a:xfrm>
                <a:prstGeom prst="ellipse">
                  <a:avLst/>
                </a:prstGeom>
                <a:solidFill>
                  <a:srgbClr val="26B6AF"/>
                </a:solidFill>
                <a:ln w="19050" cap="flat" cmpd="sng" algn="ctr">
                  <a:solidFill>
                    <a:srgbClr val="002D3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899" name="Rectangle 145">
            <a:extLst>
              <a:ext uri="{FF2B5EF4-FFF2-40B4-BE49-F238E27FC236}">
                <a16:creationId xmlns="" xmlns:a16="http://schemas.microsoft.com/office/drawing/2014/main" id="{DBD0043A-3C38-FD4A-A68D-445E04B5049C}"/>
              </a:ext>
            </a:extLst>
          </p:cNvPr>
          <p:cNvSpPr/>
          <p:nvPr/>
        </p:nvSpPr>
        <p:spPr>
          <a:xfrm>
            <a:off x="727323" y="1968647"/>
            <a:ext cx="758952" cy="133403"/>
          </a:xfrm>
          <a:prstGeom prst="rect">
            <a:avLst/>
          </a:prstGeom>
          <a:solidFill>
            <a:srgbClr val="002D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00" name="Group 36">
            <a:extLst>
              <a:ext uri="{FF2B5EF4-FFF2-40B4-BE49-F238E27FC236}">
                <a16:creationId xmlns="" xmlns:a16="http://schemas.microsoft.com/office/drawing/2014/main" id="{EA9DC042-342C-E64E-A5DD-EDFFDCD99045}"/>
              </a:ext>
            </a:extLst>
          </p:cNvPr>
          <p:cNvGrpSpPr/>
          <p:nvPr/>
        </p:nvGrpSpPr>
        <p:grpSpPr>
          <a:xfrm>
            <a:off x="748929" y="1986101"/>
            <a:ext cx="17382" cy="46888"/>
            <a:chOff x="6269567" y="1189566"/>
            <a:chExt cx="27432" cy="73998"/>
          </a:xfrm>
        </p:grpSpPr>
        <p:sp>
          <p:nvSpPr>
            <p:cNvPr id="2901" name="Oval 37">
              <a:extLst>
                <a:ext uri="{FF2B5EF4-FFF2-40B4-BE49-F238E27FC236}">
                  <a16:creationId xmlns="" xmlns:a16="http://schemas.microsoft.com/office/drawing/2014/main" id="{3CD73F44-D2D2-F940-8564-3BC6380934F7}"/>
                </a:ext>
              </a:extLst>
            </p:cNvPr>
            <p:cNvSpPr/>
            <p:nvPr/>
          </p:nvSpPr>
          <p:spPr>
            <a:xfrm>
              <a:off x="6269567" y="1189566"/>
              <a:ext cx="27432" cy="2743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2" name="Oval 38">
              <a:extLst>
                <a:ext uri="{FF2B5EF4-FFF2-40B4-BE49-F238E27FC236}">
                  <a16:creationId xmlns="" xmlns:a16="http://schemas.microsoft.com/office/drawing/2014/main" id="{F1408140-3F6E-6E44-BDF0-4822ED5609C0}"/>
                </a:ext>
              </a:extLst>
            </p:cNvPr>
            <p:cNvSpPr/>
            <p:nvPr/>
          </p:nvSpPr>
          <p:spPr>
            <a:xfrm>
              <a:off x="6269567" y="1236132"/>
              <a:ext cx="27432" cy="27432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03" name="Group 1684">
            <a:extLst>
              <a:ext uri="{FF2B5EF4-FFF2-40B4-BE49-F238E27FC236}">
                <a16:creationId xmlns="" xmlns:a16="http://schemas.microsoft.com/office/drawing/2014/main" id="{4F9A8343-61A3-8842-9B62-BC6DC6EE329D}"/>
              </a:ext>
            </a:extLst>
          </p:cNvPr>
          <p:cNvGrpSpPr/>
          <p:nvPr/>
        </p:nvGrpSpPr>
        <p:grpSpPr>
          <a:xfrm>
            <a:off x="959434" y="1981474"/>
            <a:ext cx="509616" cy="105805"/>
            <a:chOff x="6580799" y="1566010"/>
            <a:chExt cx="872080" cy="181059"/>
          </a:xfrm>
        </p:grpSpPr>
        <p:grpSp>
          <p:nvGrpSpPr>
            <p:cNvPr id="2904" name="Group 7">
              <a:extLst>
                <a:ext uri="{FF2B5EF4-FFF2-40B4-BE49-F238E27FC236}">
                  <a16:creationId xmlns="" xmlns:a16="http://schemas.microsoft.com/office/drawing/2014/main" id="{ACCA0392-1F89-5B4B-BA0D-C82E67BF76BE}"/>
                </a:ext>
              </a:extLst>
            </p:cNvPr>
            <p:cNvGrpSpPr/>
            <p:nvPr/>
          </p:nvGrpSpPr>
          <p:grpSpPr>
            <a:xfrm>
              <a:off x="7149921" y="1569337"/>
              <a:ext cx="302958" cy="177732"/>
              <a:chOff x="7126646" y="1543164"/>
              <a:chExt cx="279400" cy="163911"/>
            </a:xfrm>
          </p:grpSpPr>
          <p:sp>
            <p:nvSpPr>
              <p:cNvPr id="2908" name="Rectángulo 204">
                <a:extLst>
                  <a:ext uri="{FF2B5EF4-FFF2-40B4-BE49-F238E27FC236}">
                    <a16:creationId xmlns="" xmlns:a16="http://schemas.microsoft.com/office/drawing/2014/main" id="{68E4E907-843E-A64C-90C6-52546263E4F6}"/>
                  </a:ext>
                </a:extLst>
              </p:cNvPr>
              <p:cNvSpPr/>
              <p:nvPr/>
            </p:nvSpPr>
            <p:spPr>
              <a:xfrm>
                <a:off x="7126646" y="1543164"/>
                <a:ext cx="279400" cy="163911"/>
              </a:xfrm>
              <a:prstGeom prst="rect">
                <a:avLst/>
              </a:prstGeom>
              <a:solidFill>
                <a:srgbClr val="DDE2E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909" name="Group 15">
                <a:extLst>
                  <a:ext uri="{FF2B5EF4-FFF2-40B4-BE49-F238E27FC236}">
                    <a16:creationId xmlns="" xmlns:a16="http://schemas.microsoft.com/office/drawing/2014/main" id="{C374515A-2A8E-6245-8EF0-041197FED308}"/>
                  </a:ext>
                </a:extLst>
              </p:cNvPr>
              <p:cNvGrpSpPr/>
              <p:nvPr/>
            </p:nvGrpSpPr>
            <p:grpSpPr>
              <a:xfrm>
                <a:off x="7146524" y="1551967"/>
                <a:ext cx="239645" cy="146305"/>
                <a:chOff x="7136040" y="1553909"/>
                <a:chExt cx="239645" cy="146305"/>
              </a:xfrm>
            </p:grpSpPr>
            <p:grpSp>
              <p:nvGrpSpPr>
                <p:cNvPr id="2910" name="Group 16">
                  <a:extLst>
                    <a:ext uri="{FF2B5EF4-FFF2-40B4-BE49-F238E27FC236}">
                      <a16:creationId xmlns="" xmlns:a16="http://schemas.microsoft.com/office/drawing/2014/main" id="{CCDEF0BD-4FD0-414E-8DF5-184D7520716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136040" y="1553910"/>
                  <a:ext cx="110378" cy="146304"/>
                  <a:chOff x="6422572" y="2158068"/>
                  <a:chExt cx="620077" cy="821896"/>
                </a:xfrm>
              </p:grpSpPr>
              <p:grpSp>
                <p:nvGrpSpPr>
                  <p:cNvPr id="2923" name="Group 29">
                    <a:extLst>
                      <a:ext uri="{FF2B5EF4-FFF2-40B4-BE49-F238E27FC236}">
                        <a16:creationId xmlns="" xmlns:a16="http://schemas.microsoft.com/office/drawing/2014/main" id="{4EDF9797-6084-F44B-8FDF-875AB577C73E}"/>
                      </a:ext>
                    </a:extLst>
                  </p:cNvPr>
                  <p:cNvGrpSpPr/>
                  <p:nvPr/>
                </p:nvGrpSpPr>
                <p:grpSpPr>
                  <a:xfrm>
                    <a:off x="6422572" y="2158068"/>
                    <a:ext cx="620077" cy="821896"/>
                    <a:chOff x="6422572" y="2158068"/>
                    <a:chExt cx="620077" cy="821896"/>
                  </a:xfrm>
                </p:grpSpPr>
                <p:sp>
                  <p:nvSpPr>
                    <p:cNvPr id="2925" name="Rectangle 31">
                      <a:extLst>
                        <a:ext uri="{FF2B5EF4-FFF2-40B4-BE49-F238E27FC236}">
                          <a16:creationId xmlns="" xmlns:a16="http://schemas.microsoft.com/office/drawing/2014/main" id="{5A5BC6E9-C740-D044-9BDD-2ECEC7166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2572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6" name="Oval 32">
                      <a:extLst>
                        <a:ext uri="{FF2B5EF4-FFF2-40B4-BE49-F238E27FC236}">
                          <a16:creationId xmlns="" xmlns:a16="http://schemas.microsoft.com/office/drawing/2014/main" id="{40353931-0D76-9949-97AF-95C5F070C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24" name="Oval 30">
                    <a:extLst>
                      <a:ext uri="{FF2B5EF4-FFF2-40B4-BE49-F238E27FC236}">
                        <a16:creationId xmlns="" xmlns:a16="http://schemas.microsoft.com/office/drawing/2014/main" id="{5B786E9C-EC66-9040-8745-DA1B8F1745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694283" y="2419543"/>
                    <a:ext cx="76655" cy="76655"/>
                  </a:xfrm>
                  <a:prstGeom prst="ellipse">
                    <a:avLst/>
                  </a:prstGeom>
                  <a:solidFill>
                    <a:srgbClr val="002D3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1" name="Group 17">
                  <a:extLst>
                    <a:ext uri="{FF2B5EF4-FFF2-40B4-BE49-F238E27FC236}">
                      <a16:creationId xmlns="" xmlns:a16="http://schemas.microsoft.com/office/drawing/2014/main" id="{82395050-10B0-3440-939E-5CB2DF67C3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265307" y="1553909"/>
                  <a:ext cx="110378" cy="146304"/>
                  <a:chOff x="7098393" y="2158068"/>
                  <a:chExt cx="620077" cy="821896"/>
                </a:xfrm>
              </p:grpSpPr>
              <p:sp>
                <p:nvSpPr>
                  <p:cNvPr id="2912" name="Rectangle 18">
                    <a:extLst>
                      <a:ext uri="{FF2B5EF4-FFF2-40B4-BE49-F238E27FC236}">
                        <a16:creationId xmlns="" xmlns:a16="http://schemas.microsoft.com/office/drawing/2014/main" id="{043D5E23-5FCD-EB41-8048-B6545635AA19}"/>
                      </a:ext>
                    </a:extLst>
                  </p:cNvPr>
                  <p:cNvSpPr/>
                  <p:nvPr/>
                </p:nvSpPr>
                <p:spPr>
                  <a:xfrm>
                    <a:off x="7098393" y="2158068"/>
                    <a:ext cx="620077" cy="821896"/>
                  </a:xfrm>
                  <a:prstGeom prst="rect">
                    <a:avLst/>
                  </a:prstGeom>
                  <a:solidFill>
                    <a:srgbClr val="002D3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913" name="Group 19">
                    <a:extLst>
                      <a:ext uri="{FF2B5EF4-FFF2-40B4-BE49-F238E27FC236}">
                        <a16:creationId xmlns="" xmlns:a16="http://schemas.microsoft.com/office/drawing/2014/main" id="{132CEB06-0FF1-1B40-8849-86D25FF0B590}"/>
                      </a:ext>
                    </a:extLst>
                  </p:cNvPr>
                  <p:cNvGrpSpPr/>
                  <p:nvPr/>
                </p:nvGrpSpPr>
                <p:grpSpPr>
                  <a:xfrm>
                    <a:off x="7145360" y="2303656"/>
                    <a:ext cx="526142" cy="308428"/>
                    <a:chOff x="6858000" y="1224643"/>
                    <a:chExt cx="526142" cy="308428"/>
                  </a:xfrm>
                  <a:solidFill>
                    <a:srgbClr val="828A94"/>
                  </a:solidFill>
                </p:grpSpPr>
                <p:sp>
                  <p:nvSpPr>
                    <p:cNvPr id="2914" name="Rectangle 20">
                      <a:extLst>
                        <a:ext uri="{FF2B5EF4-FFF2-40B4-BE49-F238E27FC236}">
                          <a16:creationId xmlns="" xmlns:a16="http://schemas.microsoft.com/office/drawing/2014/main" id="{3AF9FE3C-0C2F-8244-9E0A-E36D0E01B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6856" y="1224643"/>
                      <a:ext cx="308429" cy="3084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15" name="Group 21">
                      <a:extLst>
                        <a:ext uri="{FF2B5EF4-FFF2-40B4-BE49-F238E27FC236}">
                          <a16:creationId xmlns="" xmlns:a16="http://schemas.microsoft.com/office/drawing/2014/main" id="{7F208FD7-4CD2-8344-AE11-6C1E24D76F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07036" y="1272087"/>
                      <a:ext cx="77106" cy="213541"/>
                      <a:chOff x="7307036" y="1279070"/>
                      <a:chExt cx="77106" cy="213541"/>
                    </a:xfrm>
                    <a:grpFill/>
                  </p:grpSpPr>
                  <p:sp>
                    <p:nvSpPr>
                      <p:cNvPr id="2920" name="Rectangle 26">
                        <a:extLst>
                          <a:ext uri="{FF2B5EF4-FFF2-40B4-BE49-F238E27FC236}">
                            <a16:creationId xmlns="" xmlns:a16="http://schemas.microsoft.com/office/drawing/2014/main" id="{3C88A5E9-ED13-EE40-939D-76676E43E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036" y="1446892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21" name="Rectangle 27">
                        <a:extLst>
                          <a:ext uri="{FF2B5EF4-FFF2-40B4-BE49-F238E27FC236}">
                            <a16:creationId xmlns="" xmlns:a16="http://schemas.microsoft.com/office/drawing/2014/main" id="{7B81C719-135C-4740-8517-FD416454C5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036" y="1362981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22" name="Rectangle 28">
                        <a:extLst>
                          <a:ext uri="{FF2B5EF4-FFF2-40B4-BE49-F238E27FC236}">
                            <a16:creationId xmlns="" xmlns:a16="http://schemas.microsoft.com/office/drawing/2014/main" id="{A12215A5-6D41-2F48-A68C-8D01088CF6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036" y="1279070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16" name="Group 22">
                      <a:extLst>
                        <a:ext uri="{FF2B5EF4-FFF2-40B4-BE49-F238E27FC236}">
                          <a16:creationId xmlns="" xmlns:a16="http://schemas.microsoft.com/office/drawing/2014/main" id="{B1073EBE-09E1-1C4A-AD62-2B1A07EC5F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8000" y="1272087"/>
                      <a:ext cx="77106" cy="213541"/>
                      <a:chOff x="6858000" y="1279070"/>
                      <a:chExt cx="77106" cy="213541"/>
                    </a:xfrm>
                    <a:grpFill/>
                  </p:grpSpPr>
                  <p:sp>
                    <p:nvSpPr>
                      <p:cNvPr id="2917" name="Rectangle 23">
                        <a:extLst>
                          <a:ext uri="{FF2B5EF4-FFF2-40B4-BE49-F238E27FC236}">
                            <a16:creationId xmlns="" xmlns:a16="http://schemas.microsoft.com/office/drawing/2014/main" id="{9C60EA61-F3B6-E045-9B9A-41ABF9BC1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8000" y="1446892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8" name="Rectangle 24">
                        <a:extLst>
                          <a:ext uri="{FF2B5EF4-FFF2-40B4-BE49-F238E27FC236}">
                            <a16:creationId xmlns="" xmlns:a16="http://schemas.microsoft.com/office/drawing/2014/main" id="{41195FD6-BB71-6244-BBA9-4F3D767D88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8000" y="1362981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9" name="Rectangle 25">
                        <a:extLst>
                          <a:ext uri="{FF2B5EF4-FFF2-40B4-BE49-F238E27FC236}">
                            <a16:creationId xmlns="" xmlns:a16="http://schemas.microsoft.com/office/drawing/2014/main" id="{7FF816D9-2032-0F48-B766-09E74B897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8000" y="1279070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905" name="Group 1686">
              <a:extLst>
                <a:ext uri="{FF2B5EF4-FFF2-40B4-BE49-F238E27FC236}">
                  <a16:creationId xmlns="" xmlns:a16="http://schemas.microsoft.com/office/drawing/2014/main" id="{3BB12948-E22F-4047-9ECB-E29FB6650FB9}"/>
                </a:ext>
              </a:extLst>
            </p:cNvPr>
            <p:cNvGrpSpPr/>
            <p:nvPr/>
          </p:nvGrpSpPr>
          <p:grpSpPr>
            <a:xfrm>
              <a:off x="6580799" y="1566010"/>
              <a:ext cx="548567" cy="177711"/>
              <a:chOff x="4314862" y="2291157"/>
              <a:chExt cx="548567" cy="177711"/>
            </a:xfrm>
          </p:grpSpPr>
          <p:sp>
            <p:nvSpPr>
              <p:cNvPr id="2906" name="Round Single Corner Rectangle 1687">
                <a:extLst>
                  <a:ext uri="{FF2B5EF4-FFF2-40B4-BE49-F238E27FC236}">
                    <a16:creationId xmlns="" xmlns:a16="http://schemas.microsoft.com/office/drawing/2014/main" id="{14D9224A-DA92-4A4F-B54A-838BA4F1C499}"/>
                  </a:ext>
                </a:extLst>
              </p:cNvPr>
              <p:cNvSpPr/>
              <p:nvPr/>
            </p:nvSpPr>
            <p:spPr>
              <a:xfrm>
                <a:off x="4314862" y="2291157"/>
                <a:ext cx="548567" cy="177711"/>
              </a:xfrm>
              <a:prstGeom prst="round1Rect">
                <a:avLst>
                  <a:gd name="adj" fmla="val 18757"/>
                </a:avLst>
              </a:prstGeom>
              <a:solidFill>
                <a:srgbClr val="00BC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07" name="Picture 178">
                <a:extLst>
                  <a:ext uri="{FF2B5EF4-FFF2-40B4-BE49-F238E27FC236}">
                    <a16:creationId xmlns="" xmlns:a16="http://schemas.microsoft.com/office/drawing/2014/main" id="{0CD41BBE-4BC8-9444-903E-654D5DE50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5890" y="2341174"/>
                <a:ext cx="406510" cy="77677"/>
              </a:xfrm>
              <a:prstGeom prst="rect">
                <a:avLst/>
              </a:prstGeom>
            </p:spPr>
          </p:pic>
        </p:grpSp>
      </p:grpSp>
      <p:grpSp>
        <p:nvGrpSpPr>
          <p:cNvPr id="2927" name="Group 5">
            <a:extLst>
              <a:ext uri="{FF2B5EF4-FFF2-40B4-BE49-F238E27FC236}">
                <a16:creationId xmlns="" xmlns:a16="http://schemas.microsoft.com/office/drawing/2014/main" id="{B1F6CB8E-4046-2F40-B308-959FADDDBE05}"/>
              </a:ext>
            </a:extLst>
          </p:cNvPr>
          <p:cNvGrpSpPr/>
          <p:nvPr/>
        </p:nvGrpSpPr>
        <p:grpSpPr>
          <a:xfrm>
            <a:off x="1688306" y="1968647"/>
            <a:ext cx="758952" cy="133403"/>
            <a:chOff x="6235468" y="1519852"/>
            <a:chExt cx="1197765" cy="210534"/>
          </a:xfrm>
        </p:grpSpPr>
        <p:sp>
          <p:nvSpPr>
            <p:cNvPr id="2928" name="Rectangle 145">
              <a:extLst>
                <a:ext uri="{FF2B5EF4-FFF2-40B4-BE49-F238E27FC236}">
                  <a16:creationId xmlns="" xmlns:a16="http://schemas.microsoft.com/office/drawing/2014/main" id="{DBD0043A-3C38-FD4A-A68D-445E04B5049C}"/>
                </a:ext>
              </a:extLst>
            </p:cNvPr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29" name="Group 36">
              <a:extLst>
                <a:ext uri="{FF2B5EF4-FFF2-40B4-BE49-F238E27FC236}">
                  <a16:creationId xmlns="" xmlns:a16="http://schemas.microsoft.com/office/drawing/2014/main" id="{EA9DC042-342C-E64E-A5DD-EDFFDCD99045}"/>
                </a:ext>
              </a:extLst>
            </p:cNvPr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930" name="Oval 37">
                <a:extLst>
                  <a:ext uri="{FF2B5EF4-FFF2-40B4-BE49-F238E27FC236}">
                    <a16:creationId xmlns="" xmlns:a16="http://schemas.microsoft.com/office/drawing/2014/main" id="{3CD73F44-D2D2-F940-8564-3BC6380934F7}"/>
                  </a:ext>
                </a:extLst>
              </p:cNvPr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31" name="Oval 38">
                <a:extLst>
                  <a:ext uri="{FF2B5EF4-FFF2-40B4-BE49-F238E27FC236}">
                    <a16:creationId xmlns="" xmlns:a16="http://schemas.microsoft.com/office/drawing/2014/main" id="{F1408140-3F6E-6E44-BDF0-4822ED5609C0}"/>
                  </a:ext>
                </a:extLst>
              </p:cNvPr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32" name="Group 1726">
            <a:extLst>
              <a:ext uri="{FF2B5EF4-FFF2-40B4-BE49-F238E27FC236}">
                <a16:creationId xmlns="" xmlns:a16="http://schemas.microsoft.com/office/drawing/2014/main" id="{4F9A8343-61A3-8842-9B62-BC6DC6EE329D}"/>
              </a:ext>
            </a:extLst>
          </p:cNvPr>
          <p:cNvGrpSpPr/>
          <p:nvPr/>
        </p:nvGrpSpPr>
        <p:grpSpPr>
          <a:xfrm>
            <a:off x="1920415" y="1981474"/>
            <a:ext cx="509616" cy="105805"/>
            <a:chOff x="6580799" y="1566010"/>
            <a:chExt cx="872080" cy="181059"/>
          </a:xfrm>
        </p:grpSpPr>
        <p:grpSp>
          <p:nvGrpSpPr>
            <p:cNvPr id="2933" name="Group 7">
              <a:extLst>
                <a:ext uri="{FF2B5EF4-FFF2-40B4-BE49-F238E27FC236}">
                  <a16:creationId xmlns="" xmlns:a16="http://schemas.microsoft.com/office/drawing/2014/main" id="{ACCA0392-1F89-5B4B-BA0D-C82E67BF76BE}"/>
                </a:ext>
              </a:extLst>
            </p:cNvPr>
            <p:cNvGrpSpPr/>
            <p:nvPr/>
          </p:nvGrpSpPr>
          <p:grpSpPr>
            <a:xfrm>
              <a:off x="7149921" y="1569337"/>
              <a:ext cx="302958" cy="177732"/>
              <a:chOff x="7126646" y="1543164"/>
              <a:chExt cx="279400" cy="163911"/>
            </a:xfrm>
          </p:grpSpPr>
          <p:sp>
            <p:nvSpPr>
              <p:cNvPr id="2937" name="Rectángulo 204">
                <a:extLst>
                  <a:ext uri="{FF2B5EF4-FFF2-40B4-BE49-F238E27FC236}">
                    <a16:creationId xmlns="" xmlns:a16="http://schemas.microsoft.com/office/drawing/2014/main" id="{68E4E907-843E-A64C-90C6-52546263E4F6}"/>
                  </a:ext>
                </a:extLst>
              </p:cNvPr>
              <p:cNvSpPr/>
              <p:nvPr/>
            </p:nvSpPr>
            <p:spPr>
              <a:xfrm>
                <a:off x="7126646" y="1543164"/>
                <a:ext cx="279400" cy="163911"/>
              </a:xfrm>
              <a:prstGeom prst="rect">
                <a:avLst/>
              </a:prstGeom>
              <a:solidFill>
                <a:srgbClr val="DDE2E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938" name="Group 15">
                <a:extLst>
                  <a:ext uri="{FF2B5EF4-FFF2-40B4-BE49-F238E27FC236}">
                    <a16:creationId xmlns="" xmlns:a16="http://schemas.microsoft.com/office/drawing/2014/main" id="{C374515A-2A8E-6245-8EF0-041197FED308}"/>
                  </a:ext>
                </a:extLst>
              </p:cNvPr>
              <p:cNvGrpSpPr/>
              <p:nvPr/>
            </p:nvGrpSpPr>
            <p:grpSpPr>
              <a:xfrm>
                <a:off x="7146524" y="1551967"/>
                <a:ext cx="239645" cy="146305"/>
                <a:chOff x="7136040" y="1553909"/>
                <a:chExt cx="239645" cy="146305"/>
              </a:xfrm>
            </p:grpSpPr>
            <p:grpSp>
              <p:nvGrpSpPr>
                <p:cNvPr id="2939" name="Group 16">
                  <a:extLst>
                    <a:ext uri="{FF2B5EF4-FFF2-40B4-BE49-F238E27FC236}">
                      <a16:creationId xmlns="" xmlns:a16="http://schemas.microsoft.com/office/drawing/2014/main" id="{CCDEF0BD-4FD0-414E-8DF5-184D7520716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136040" y="1553910"/>
                  <a:ext cx="110378" cy="146304"/>
                  <a:chOff x="6422572" y="2158068"/>
                  <a:chExt cx="620077" cy="821896"/>
                </a:xfrm>
              </p:grpSpPr>
              <p:grpSp>
                <p:nvGrpSpPr>
                  <p:cNvPr id="2952" name="Group 29">
                    <a:extLst>
                      <a:ext uri="{FF2B5EF4-FFF2-40B4-BE49-F238E27FC236}">
                        <a16:creationId xmlns="" xmlns:a16="http://schemas.microsoft.com/office/drawing/2014/main" id="{4EDF9797-6084-F44B-8FDF-875AB577C73E}"/>
                      </a:ext>
                    </a:extLst>
                  </p:cNvPr>
                  <p:cNvGrpSpPr/>
                  <p:nvPr/>
                </p:nvGrpSpPr>
                <p:grpSpPr>
                  <a:xfrm>
                    <a:off x="6422572" y="2158068"/>
                    <a:ext cx="620077" cy="821896"/>
                    <a:chOff x="6422572" y="2158068"/>
                    <a:chExt cx="620077" cy="821896"/>
                  </a:xfrm>
                </p:grpSpPr>
                <p:sp>
                  <p:nvSpPr>
                    <p:cNvPr id="2954" name="Rectangle 31">
                      <a:extLst>
                        <a:ext uri="{FF2B5EF4-FFF2-40B4-BE49-F238E27FC236}">
                          <a16:creationId xmlns="" xmlns:a16="http://schemas.microsoft.com/office/drawing/2014/main" id="{5A5BC6E9-C740-D044-9BDD-2ECEC7166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22572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55" name="Oval 32">
                      <a:extLst>
                        <a:ext uri="{FF2B5EF4-FFF2-40B4-BE49-F238E27FC236}">
                          <a16:creationId xmlns="" xmlns:a16="http://schemas.microsoft.com/office/drawing/2014/main" id="{40353931-0D76-9949-97AF-95C5F070C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1306" y="2216566"/>
                      <a:ext cx="482609" cy="48260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53" name="Oval 30">
                    <a:extLst>
                      <a:ext uri="{FF2B5EF4-FFF2-40B4-BE49-F238E27FC236}">
                        <a16:creationId xmlns="" xmlns:a16="http://schemas.microsoft.com/office/drawing/2014/main" id="{5B786E9C-EC66-9040-8745-DA1B8F1745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694283" y="2419543"/>
                    <a:ext cx="76655" cy="76655"/>
                  </a:xfrm>
                  <a:prstGeom prst="ellipse">
                    <a:avLst/>
                  </a:prstGeom>
                  <a:solidFill>
                    <a:srgbClr val="002D3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0" name="Group 17">
                  <a:extLst>
                    <a:ext uri="{FF2B5EF4-FFF2-40B4-BE49-F238E27FC236}">
                      <a16:creationId xmlns="" xmlns:a16="http://schemas.microsoft.com/office/drawing/2014/main" id="{82395050-10B0-3440-939E-5CB2DF67C3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265307" y="1553909"/>
                  <a:ext cx="110378" cy="146304"/>
                  <a:chOff x="7098393" y="2158068"/>
                  <a:chExt cx="620077" cy="821896"/>
                </a:xfrm>
              </p:grpSpPr>
              <p:sp>
                <p:nvSpPr>
                  <p:cNvPr id="2941" name="Rectangle 18">
                    <a:extLst>
                      <a:ext uri="{FF2B5EF4-FFF2-40B4-BE49-F238E27FC236}">
                        <a16:creationId xmlns="" xmlns:a16="http://schemas.microsoft.com/office/drawing/2014/main" id="{043D5E23-5FCD-EB41-8048-B6545635AA19}"/>
                      </a:ext>
                    </a:extLst>
                  </p:cNvPr>
                  <p:cNvSpPr/>
                  <p:nvPr/>
                </p:nvSpPr>
                <p:spPr>
                  <a:xfrm>
                    <a:off x="7098393" y="2158068"/>
                    <a:ext cx="620077" cy="821896"/>
                  </a:xfrm>
                  <a:prstGeom prst="rect">
                    <a:avLst/>
                  </a:prstGeom>
                  <a:solidFill>
                    <a:srgbClr val="002D3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942" name="Group 19">
                    <a:extLst>
                      <a:ext uri="{FF2B5EF4-FFF2-40B4-BE49-F238E27FC236}">
                        <a16:creationId xmlns="" xmlns:a16="http://schemas.microsoft.com/office/drawing/2014/main" id="{132CEB06-0FF1-1B40-8849-86D25FF0B590}"/>
                      </a:ext>
                    </a:extLst>
                  </p:cNvPr>
                  <p:cNvGrpSpPr/>
                  <p:nvPr/>
                </p:nvGrpSpPr>
                <p:grpSpPr>
                  <a:xfrm>
                    <a:off x="7145360" y="2303656"/>
                    <a:ext cx="526142" cy="308428"/>
                    <a:chOff x="6858000" y="1224643"/>
                    <a:chExt cx="526142" cy="308428"/>
                  </a:xfrm>
                  <a:solidFill>
                    <a:srgbClr val="828A94"/>
                  </a:solidFill>
                </p:grpSpPr>
                <p:sp>
                  <p:nvSpPr>
                    <p:cNvPr id="2943" name="Rectangle 20">
                      <a:extLst>
                        <a:ext uri="{FF2B5EF4-FFF2-40B4-BE49-F238E27FC236}">
                          <a16:creationId xmlns="" xmlns:a16="http://schemas.microsoft.com/office/drawing/2014/main" id="{3AF9FE3C-0C2F-8244-9E0A-E36D0E01B1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6856" y="1224643"/>
                      <a:ext cx="308429" cy="30842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4" name="Group 21">
                      <a:extLst>
                        <a:ext uri="{FF2B5EF4-FFF2-40B4-BE49-F238E27FC236}">
                          <a16:creationId xmlns="" xmlns:a16="http://schemas.microsoft.com/office/drawing/2014/main" id="{7F208FD7-4CD2-8344-AE11-6C1E24D76F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07036" y="1272087"/>
                      <a:ext cx="77106" cy="213541"/>
                      <a:chOff x="7307036" y="1279070"/>
                      <a:chExt cx="77106" cy="213541"/>
                    </a:xfrm>
                    <a:grpFill/>
                  </p:grpSpPr>
                  <p:sp>
                    <p:nvSpPr>
                      <p:cNvPr id="2949" name="Rectangle 26">
                        <a:extLst>
                          <a:ext uri="{FF2B5EF4-FFF2-40B4-BE49-F238E27FC236}">
                            <a16:creationId xmlns="" xmlns:a16="http://schemas.microsoft.com/office/drawing/2014/main" id="{3C88A5E9-ED13-EE40-939D-76676E43E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036" y="1446892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50" name="Rectangle 27">
                        <a:extLst>
                          <a:ext uri="{FF2B5EF4-FFF2-40B4-BE49-F238E27FC236}">
                            <a16:creationId xmlns="" xmlns:a16="http://schemas.microsoft.com/office/drawing/2014/main" id="{7B81C719-135C-4740-8517-FD416454C5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036" y="1362981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51" name="Rectangle 28">
                        <a:extLst>
                          <a:ext uri="{FF2B5EF4-FFF2-40B4-BE49-F238E27FC236}">
                            <a16:creationId xmlns="" xmlns:a16="http://schemas.microsoft.com/office/drawing/2014/main" id="{A12215A5-6D41-2F48-A68C-8D01088CF6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7036" y="1279070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45" name="Group 22">
                      <a:extLst>
                        <a:ext uri="{FF2B5EF4-FFF2-40B4-BE49-F238E27FC236}">
                          <a16:creationId xmlns="" xmlns:a16="http://schemas.microsoft.com/office/drawing/2014/main" id="{B1073EBE-09E1-1C4A-AD62-2B1A07EC5F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8000" y="1272087"/>
                      <a:ext cx="77106" cy="213541"/>
                      <a:chOff x="6858000" y="1279070"/>
                      <a:chExt cx="77106" cy="213541"/>
                    </a:xfrm>
                    <a:grpFill/>
                  </p:grpSpPr>
                  <p:sp>
                    <p:nvSpPr>
                      <p:cNvPr id="2946" name="Rectangle 23">
                        <a:extLst>
                          <a:ext uri="{FF2B5EF4-FFF2-40B4-BE49-F238E27FC236}">
                            <a16:creationId xmlns="" xmlns:a16="http://schemas.microsoft.com/office/drawing/2014/main" id="{9C60EA61-F3B6-E045-9B9A-41ABF9BC1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8000" y="1446892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47" name="Rectangle 24">
                        <a:extLst>
                          <a:ext uri="{FF2B5EF4-FFF2-40B4-BE49-F238E27FC236}">
                            <a16:creationId xmlns="" xmlns:a16="http://schemas.microsoft.com/office/drawing/2014/main" id="{41195FD6-BB71-6244-BBA9-4F3D767D88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8000" y="1362981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48" name="Rectangle 25">
                        <a:extLst>
                          <a:ext uri="{FF2B5EF4-FFF2-40B4-BE49-F238E27FC236}">
                            <a16:creationId xmlns="" xmlns:a16="http://schemas.microsoft.com/office/drawing/2014/main" id="{7FF816D9-2032-0F48-B766-09E74B897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8000" y="1279070"/>
                        <a:ext cx="77106" cy="457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934" name="Group 1728">
              <a:extLst>
                <a:ext uri="{FF2B5EF4-FFF2-40B4-BE49-F238E27FC236}">
                  <a16:creationId xmlns="" xmlns:a16="http://schemas.microsoft.com/office/drawing/2014/main" id="{3BB12948-E22F-4047-9ECB-E29FB6650FB9}"/>
                </a:ext>
              </a:extLst>
            </p:cNvPr>
            <p:cNvGrpSpPr/>
            <p:nvPr/>
          </p:nvGrpSpPr>
          <p:grpSpPr>
            <a:xfrm>
              <a:off x="6580799" y="1566010"/>
              <a:ext cx="548567" cy="177711"/>
              <a:chOff x="4314862" y="2291157"/>
              <a:chExt cx="548567" cy="177711"/>
            </a:xfrm>
          </p:grpSpPr>
          <p:sp>
            <p:nvSpPr>
              <p:cNvPr id="2935" name="Round Single Corner Rectangle 1729">
                <a:extLst>
                  <a:ext uri="{FF2B5EF4-FFF2-40B4-BE49-F238E27FC236}">
                    <a16:creationId xmlns="" xmlns:a16="http://schemas.microsoft.com/office/drawing/2014/main" id="{14D9224A-DA92-4A4F-B54A-838BA4F1C499}"/>
                  </a:ext>
                </a:extLst>
              </p:cNvPr>
              <p:cNvSpPr/>
              <p:nvPr/>
            </p:nvSpPr>
            <p:spPr>
              <a:xfrm>
                <a:off x="4314862" y="2291157"/>
                <a:ext cx="548567" cy="177711"/>
              </a:xfrm>
              <a:prstGeom prst="round1Rect">
                <a:avLst>
                  <a:gd name="adj" fmla="val 18757"/>
                </a:avLst>
              </a:prstGeom>
              <a:solidFill>
                <a:srgbClr val="00BC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36" name="Picture 178">
                <a:extLst>
                  <a:ext uri="{FF2B5EF4-FFF2-40B4-BE49-F238E27FC236}">
                    <a16:creationId xmlns="" xmlns:a16="http://schemas.microsoft.com/office/drawing/2014/main" id="{0CD41BBE-4BC8-9444-903E-654D5DE50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5890" y="2341174"/>
                <a:ext cx="406510" cy="77677"/>
              </a:xfrm>
              <a:prstGeom prst="rect">
                <a:avLst/>
              </a:prstGeom>
            </p:spPr>
          </p:pic>
        </p:grpSp>
      </p:grpSp>
      <p:grpSp>
        <p:nvGrpSpPr>
          <p:cNvPr id="2956" name="Group 1764">
            <a:extLst>
              <a:ext uri="{FF2B5EF4-FFF2-40B4-BE49-F238E27FC236}">
                <a16:creationId xmlns="" xmlns:a16="http://schemas.microsoft.com/office/drawing/2014/main" id="{6C610034-79F7-4740-A989-EA7A0962682C}"/>
              </a:ext>
            </a:extLst>
          </p:cNvPr>
          <p:cNvGrpSpPr>
            <a:grpSpLocks noChangeAspect="1"/>
          </p:cNvGrpSpPr>
          <p:nvPr/>
        </p:nvGrpSpPr>
        <p:grpSpPr>
          <a:xfrm>
            <a:off x="1427802" y="2863442"/>
            <a:ext cx="758952" cy="133403"/>
            <a:chOff x="3149027" y="2277898"/>
            <a:chExt cx="1300546" cy="228600"/>
          </a:xfrm>
        </p:grpSpPr>
        <p:grpSp>
          <p:nvGrpSpPr>
            <p:cNvPr id="2957" name="Group 74">
              <a:extLst>
                <a:ext uri="{FF2B5EF4-FFF2-40B4-BE49-F238E27FC236}">
                  <a16:creationId xmlns="" xmlns:a16="http://schemas.microsoft.com/office/drawing/2014/main" id="{238741EF-7CE7-AA41-B436-B20D3F339ABA}"/>
                </a:ext>
              </a:extLst>
            </p:cNvPr>
            <p:cNvGrpSpPr/>
            <p:nvPr/>
          </p:nvGrpSpPr>
          <p:grpSpPr>
            <a:xfrm>
              <a:off x="3149027" y="2277898"/>
              <a:ext cx="1300546" cy="228600"/>
              <a:chOff x="6235468" y="1519852"/>
              <a:chExt cx="1197765" cy="210534"/>
            </a:xfrm>
          </p:grpSpPr>
          <p:sp>
            <p:nvSpPr>
              <p:cNvPr id="2961" name="Rectangle 145">
                <a:extLst>
                  <a:ext uri="{FF2B5EF4-FFF2-40B4-BE49-F238E27FC236}">
                    <a16:creationId xmlns="" xmlns:a16="http://schemas.microsoft.com/office/drawing/2014/main" id="{9BE8C36E-23EF-6243-8EBA-DEB4D920590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962" name="Group 76">
                <a:extLst>
                  <a:ext uri="{FF2B5EF4-FFF2-40B4-BE49-F238E27FC236}">
                    <a16:creationId xmlns="" xmlns:a16="http://schemas.microsoft.com/office/drawing/2014/main" id="{931FBD9B-2EF9-6240-8B00-D8CE071DED8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63" name="Oval 77">
                  <a:extLst>
                    <a:ext uri="{FF2B5EF4-FFF2-40B4-BE49-F238E27FC236}">
                      <a16:creationId xmlns="" xmlns:a16="http://schemas.microsoft.com/office/drawing/2014/main" id="{A51A5CDE-D71E-044E-9699-75599E036206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64" name="Oval 78">
                  <a:extLst>
                    <a:ext uri="{FF2B5EF4-FFF2-40B4-BE49-F238E27FC236}">
                      <a16:creationId xmlns="" xmlns:a16="http://schemas.microsoft.com/office/drawing/2014/main" id="{C20D2BEE-0582-C249-807F-EFDBFB276DA6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58" name="Group 1766">
              <a:extLst>
                <a:ext uri="{FF2B5EF4-FFF2-40B4-BE49-F238E27FC236}">
                  <a16:creationId xmlns="" xmlns:a16="http://schemas.microsoft.com/office/drawing/2014/main" id="{93CF73E5-A130-5347-B664-4D1C123A30E8}"/>
                </a:ext>
              </a:extLst>
            </p:cNvPr>
            <p:cNvGrpSpPr/>
            <p:nvPr/>
          </p:nvGrpSpPr>
          <p:grpSpPr>
            <a:xfrm>
              <a:off x="3539974" y="2303342"/>
              <a:ext cx="548567" cy="177711"/>
              <a:chOff x="4314862" y="2291157"/>
              <a:chExt cx="548567" cy="177711"/>
            </a:xfrm>
          </p:grpSpPr>
          <p:sp>
            <p:nvSpPr>
              <p:cNvPr id="2959" name="Round Single Corner Rectangle 1767">
                <a:extLst>
                  <a:ext uri="{FF2B5EF4-FFF2-40B4-BE49-F238E27FC236}">
                    <a16:creationId xmlns="" xmlns:a16="http://schemas.microsoft.com/office/drawing/2014/main" id="{323E36EA-D44D-994D-BCB3-178E6FD43517}"/>
                  </a:ext>
                </a:extLst>
              </p:cNvPr>
              <p:cNvSpPr/>
              <p:nvPr/>
            </p:nvSpPr>
            <p:spPr>
              <a:xfrm>
                <a:off x="4314862" y="2291157"/>
                <a:ext cx="548567" cy="177711"/>
              </a:xfrm>
              <a:prstGeom prst="round1Rect">
                <a:avLst>
                  <a:gd name="adj" fmla="val 18757"/>
                </a:avLst>
              </a:prstGeom>
              <a:solidFill>
                <a:srgbClr val="00BC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60" name="Picture 178">
                <a:extLst>
                  <a:ext uri="{FF2B5EF4-FFF2-40B4-BE49-F238E27FC236}">
                    <a16:creationId xmlns="" xmlns:a16="http://schemas.microsoft.com/office/drawing/2014/main" id="{F8D84964-B0B3-4949-9956-CF000899B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5890" y="2341174"/>
                <a:ext cx="406510" cy="77677"/>
              </a:xfrm>
              <a:prstGeom prst="rect">
                <a:avLst/>
              </a:prstGeom>
            </p:spPr>
          </p:pic>
        </p:grpSp>
      </p:grpSp>
      <p:grpSp>
        <p:nvGrpSpPr>
          <p:cNvPr id="2965" name="Group 1773">
            <a:extLst>
              <a:ext uri="{FF2B5EF4-FFF2-40B4-BE49-F238E27FC236}">
                <a16:creationId xmlns="" xmlns:a16="http://schemas.microsoft.com/office/drawing/2014/main" id="{6C610034-79F7-4740-A989-EA7A0962682C}"/>
              </a:ext>
            </a:extLst>
          </p:cNvPr>
          <p:cNvGrpSpPr>
            <a:grpSpLocks noChangeAspect="1"/>
          </p:cNvGrpSpPr>
          <p:nvPr/>
        </p:nvGrpSpPr>
        <p:grpSpPr>
          <a:xfrm>
            <a:off x="2904767" y="2863442"/>
            <a:ext cx="758952" cy="133403"/>
            <a:chOff x="3149027" y="2277898"/>
            <a:chExt cx="1300546" cy="228600"/>
          </a:xfrm>
        </p:grpSpPr>
        <p:grpSp>
          <p:nvGrpSpPr>
            <p:cNvPr id="2966" name="Group 74">
              <a:extLst>
                <a:ext uri="{FF2B5EF4-FFF2-40B4-BE49-F238E27FC236}">
                  <a16:creationId xmlns="" xmlns:a16="http://schemas.microsoft.com/office/drawing/2014/main" id="{238741EF-7CE7-AA41-B436-B20D3F339ABA}"/>
                </a:ext>
              </a:extLst>
            </p:cNvPr>
            <p:cNvGrpSpPr/>
            <p:nvPr/>
          </p:nvGrpSpPr>
          <p:grpSpPr>
            <a:xfrm>
              <a:off x="3149027" y="2277898"/>
              <a:ext cx="1300546" cy="228600"/>
              <a:chOff x="6235468" y="1519852"/>
              <a:chExt cx="1197765" cy="210534"/>
            </a:xfrm>
          </p:grpSpPr>
          <p:sp>
            <p:nvSpPr>
              <p:cNvPr id="2970" name="Rectangle 145">
                <a:extLst>
                  <a:ext uri="{FF2B5EF4-FFF2-40B4-BE49-F238E27FC236}">
                    <a16:creationId xmlns="" xmlns:a16="http://schemas.microsoft.com/office/drawing/2014/main" id="{9BE8C36E-23EF-6243-8EBA-DEB4D920590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971" name="Group 76">
                <a:extLst>
                  <a:ext uri="{FF2B5EF4-FFF2-40B4-BE49-F238E27FC236}">
                    <a16:creationId xmlns="" xmlns:a16="http://schemas.microsoft.com/office/drawing/2014/main" id="{931FBD9B-2EF9-6240-8B00-D8CE071DED8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72" name="Oval 77">
                  <a:extLst>
                    <a:ext uri="{FF2B5EF4-FFF2-40B4-BE49-F238E27FC236}">
                      <a16:creationId xmlns="" xmlns:a16="http://schemas.microsoft.com/office/drawing/2014/main" id="{A51A5CDE-D71E-044E-9699-75599E036206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73" name="Oval 78">
                  <a:extLst>
                    <a:ext uri="{FF2B5EF4-FFF2-40B4-BE49-F238E27FC236}">
                      <a16:creationId xmlns="" xmlns:a16="http://schemas.microsoft.com/office/drawing/2014/main" id="{C20D2BEE-0582-C249-807F-EFDBFB276DA6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67" name="Group 1775">
              <a:extLst>
                <a:ext uri="{FF2B5EF4-FFF2-40B4-BE49-F238E27FC236}">
                  <a16:creationId xmlns="" xmlns:a16="http://schemas.microsoft.com/office/drawing/2014/main" id="{93CF73E5-A130-5347-B664-4D1C123A30E8}"/>
                </a:ext>
              </a:extLst>
            </p:cNvPr>
            <p:cNvGrpSpPr/>
            <p:nvPr/>
          </p:nvGrpSpPr>
          <p:grpSpPr>
            <a:xfrm>
              <a:off x="3539974" y="2303342"/>
              <a:ext cx="548567" cy="177711"/>
              <a:chOff x="4314862" y="2291157"/>
              <a:chExt cx="548567" cy="177711"/>
            </a:xfrm>
          </p:grpSpPr>
          <p:sp>
            <p:nvSpPr>
              <p:cNvPr id="2968" name="Round Single Corner Rectangle 1776">
                <a:extLst>
                  <a:ext uri="{FF2B5EF4-FFF2-40B4-BE49-F238E27FC236}">
                    <a16:creationId xmlns="" xmlns:a16="http://schemas.microsoft.com/office/drawing/2014/main" id="{323E36EA-D44D-994D-BCB3-178E6FD43517}"/>
                  </a:ext>
                </a:extLst>
              </p:cNvPr>
              <p:cNvSpPr/>
              <p:nvPr/>
            </p:nvSpPr>
            <p:spPr>
              <a:xfrm>
                <a:off x="4314862" y="2291157"/>
                <a:ext cx="548567" cy="177711"/>
              </a:xfrm>
              <a:prstGeom prst="round1Rect">
                <a:avLst>
                  <a:gd name="adj" fmla="val 18757"/>
                </a:avLst>
              </a:prstGeom>
              <a:solidFill>
                <a:srgbClr val="00BC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69" name="Picture 178">
                <a:extLst>
                  <a:ext uri="{FF2B5EF4-FFF2-40B4-BE49-F238E27FC236}">
                    <a16:creationId xmlns="" xmlns:a16="http://schemas.microsoft.com/office/drawing/2014/main" id="{F8D84964-B0B3-4949-9956-CF000899B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5890" y="2341174"/>
                <a:ext cx="406510" cy="77677"/>
              </a:xfrm>
              <a:prstGeom prst="rect">
                <a:avLst/>
              </a:prstGeom>
            </p:spPr>
          </p:pic>
        </p:grpSp>
      </p:grpSp>
      <p:grpSp>
        <p:nvGrpSpPr>
          <p:cNvPr id="2974" name="Group 1782">
            <a:extLst>
              <a:ext uri="{FF2B5EF4-FFF2-40B4-BE49-F238E27FC236}">
                <a16:creationId xmlns="" xmlns:a16="http://schemas.microsoft.com/office/drawing/2014/main" id="{6C610034-79F7-4740-A989-EA7A0962682C}"/>
              </a:ext>
            </a:extLst>
          </p:cNvPr>
          <p:cNvGrpSpPr>
            <a:grpSpLocks noChangeAspect="1"/>
          </p:cNvGrpSpPr>
          <p:nvPr/>
        </p:nvGrpSpPr>
        <p:grpSpPr>
          <a:xfrm>
            <a:off x="3789064" y="2863442"/>
            <a:ext cx="758952" cy="133403"/>
            <a:chOff x="3149027" y="2277898"/>
            <a:chExt cx="1300546" cy="228600"/>
          </a:xfrm>
        </p:grpSpPr>
        <p:grpSp>
          <p:nvGrpSpPr>
            <p:cNvPr id="2975" name="Group 74">
              <a:extLst>
                <a:ext uri="{FF2B5EF4-FFF2-40B4-BE49-F238E27FC236}">
                  <a16:creationId xmlns="" xmlns:a16="http://schemas.microsoft.com/office/drawing/2014/main" id="{238741EF-7CE7-AA41-B436-B20D3F339ABA}"/>
                </a:ext>
              </a:extLst>
            </p:cNvPr>
            <p:cNvGrpSpPr/>
            <p:nvPr/>
          </p:nvGrpSpPr>
          <p:grpSpPr>
            <a:xfrm>
              <a:off x="3149027" y="2277898"/>
              <a:ext cx="1300546" cy="228600"/>
              <a:chOff x="6235468" y="1519852"/>
              <a:chExt cx="1197765" cy="210534"/>
            </a:xfrm>
          </p:grpSpPr>
          <p:sp>
            <p:nvSpPr>
              <p:cNvPr id="2979" name="Rectangle 145">
                <a:extLst>
                  <a:ext uri="{FF2B5EF4-FFF2-40B4-BE49-F238E27FC236}">
                    <a16:creationId xmlns="" xmlns:a16="http://schemas.microsoft.com/office/drawing/2014/main" id="{9BE8C36E-23EF-6243-8EBA-DEB4D920590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980" name="Group 76">
                <a:extLst>
                  <a:ext uri="{FF2B5EF4-FFF2-40B4-BE49-F238E27FC236}">
                    <a16:creationId xmlns="" xmlns:a16="http://schemas.microsoft.com/office/drawing/2014/main" id="{931FBD9B-2EF9-6240-8B00-D8CE071DED8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81" name="Oval 77">
                  <a:extLst>
                    <a:ext uri="{FF2B5EF4-FFF2-40B4-BE49-F238E27FC236}">
                      <a16:creationId xmlns="" xmlns:a16="http://schemas.microsoft.com/office/drawing/2014/main" id="{A51A5CDE-D71E-044E-9699-75599E036206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82" name="Oval 78">
                  <a:extLst>
                    <a:ext uri="{FF2B5EF4-FFF2-40B4-BE49-F238E27FC236}">
                      <a16:creationId xmlns="" xmlns:a16="http://schemas.microsoft.com/office/drawing/2014/main" id="{C20D2BEE-0582-C249-807F-EFDBFB276DA6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76" name="Group 1784">
              <a:extLst>
                <a:ext uri="{FF2B5EF4-FFF2-40B4-BE49-F238E27FC236}">
                  <a16:creationId xmlns="" xmlns:a16="http://schemas.microsoft.com/office/drawing/2014/main" id="{93CF73E5-A130-5347-B664-4D1C123A30E8}"/>
                </a:ext>
              </a:extLst>
            </p:cNvPr>
            <p:cNvGrpSpPr/>
            <p:nvPr/>
          </p:nvGrpSpPr>
          <p:grpSpPr>
            <a:xfrm>
              <a:off x="3539974" y="2303342"/>
              <a:ext cx="548567" cy="177711"/>
              <a:chOff x="4314862" y="2291157"/>
              <a:chExt cx="548567" cy="177711"/>
            </a:xfrm>
          </p:grpSpPr>
          <p:sp>
            <p:nvSpPr>
              <p:cNvPr id="2977" name="Round Single Corner Rectangle 1785">
                <a:extLst>
                  <a:ext uri="{FF2B5EF4-FFF2-40B4-BE49-F238E27FC236}">
                    <a16:creationId xmlns="" xmlns:a16="http://schemas.microsoft.com/office/drawing/2014/main" id="{323E36EA-D44D-994D-BCB3-178E6FD43517}"/>
                  </a:ext>
                </a:extLst>
              </p:cNvPr>
              <p:cNvSpPr/>
              <p:nvPr/>
            </p:nvSpPr>
            <p:spPr>
              <a:xfrm>
                <a:off x="4314862" y="2291157"/>
                <a:ext cx="548567" cy="177711"/>
              </a:xfrm>
              <a:prstGeom prst="round1Rect">
                <a:avLst>
                  <a:gd name="adj" fmla="val 18757"/>
                </a:avLst>
              </a:prstGeom>
              <a:solidFill>
                <a:srgbClr val="00BCB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78" name="Picture 178">
                <a:extLst>
                  <a:ext uri="{FF2B5EF4-FFF2-40B4-BE49-F238E27FC236}">
                    <a16:creationId xmlns="" xmlns:a16="http://schemas.microsoft.com/office/drawing/2014/main" id="{F8D84964-B0B3-4949-9956-CF000899B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5890" y="2341174"/>
                <a:ext cx="406510" cy="77677"/>
              </a:xfrm>
              <a:prstGeom prst="rect">
                <a:avLst/>
              </a:prstGeom>
            </p:spPr>
          </p:pic>
        </p:grpSp>
      </p:grpSp>
      <p:grpSp>
        <p:nvGrpSpPr>
          <p:cNvPr id="2983" name="Group 20">
            <a:extLst>
              <a:ext uri="{FF2B5EF4-FFF2-40B4-BE49-F238E27FC236}">
                <a16:creationId xmlns="" xmlns:a16="http://schemas.microsoft.com/office/drawing/2014/main" id="{8DDE722A-D9C3-445C-BC21-46E8DAD58820}"/>
              </a:ext>
            </a:extLst>
          </p:cNvPr>
          <p:cNvGrpSpPr>
            <a:grpSpLocks noChangeAspect="1"/>
          </p:cNvGrpSpPr>
          <p:nvPr/>
        </p:nvGrpSpPr>
        <p:grpSpPr>
          <a:xfrm>
            <a:off x="6920785" y="1719011"/>
            <a:ext cx="754425" cy="221226"/>
            <a:chOff x="1105100" y="2780133"/>
            <a:chExt cx="1421085" cy="416716"/>
          </a:xfrm>
        </p:grpSpPr>
        <p:grpSp>
          <p:nvGrpSpPr>
            <p:cNvPr id="2984" name="Group 421">
              <a:extLst>
                <a:ext uri="{FF2B5EF4-FFF2-40B4-BE49-F238E27FC236}">
                  <a16:creationId xmlns="" xmlns:a16="http://schemas.microsoft.com/office/drawing/2014/main" id="{67903529-B2D5-4AD1-9B89-D9950187EE31}"/>
                </a:ext>
              </a:extLst>
            </p:cNvPr>
            <p:cNvGrpSpPr/>
            <p:nvPr/>
          </p:nvGrpSpPr>
          <p:grpSpPr>
            <a:xfrm>
              <a:off x="1105100" y="2780133"/>
              <a:ext cx="696097" cy="122355"/>
              <a:chOff x="1709603" y="1989255"/>
              <a:chExt cx="696097" cy="122355"/>
            </a:xfrm>
          </p:grpSpPr>
          <p:grpSp>
            <p:nvGrpSpPr>
              <p:cNvPr id="3021" name="Group 102">
                <a:extLst>
                  <a:ext uri="{FF2B5EF4-FFF2-40B4-BE49-F238E27FC236}">
                    <a16:creationId xmlns="" xmlns:a16="http://schemas.microsoft.com/office/drawing/2014/main" id="{7066ADDE-40A3-4B18-AA5C-5918513F7E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025" name="Rectangle 145">
                  <a:extLst>
                    <a:ext uri="{FF2B5EF4-FFF2-40B4-BE49-F238E27FC236}">
                      <a16:creationId xmlns="" xmlns:a16="http://schemas.microsoft.com/office/drawing/2014/main" id="{37C5BE1C-70DD-4566-AE78-DFE94BC57162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6" name="Group 104">
                  <a:extLst>
                    <a:ext uri="{FF2B5EF4-FFF2-40B4-BE49-F238E27FC236}">
                      <a16:creationId xmlns="" xmlns:a16="http://schemas.microsoft.com/office/drawing/2014/main" id="{DB5B61DA-01CF-47C7-93ED-E1DC5D37EBF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027" name="Oval 105">
                    <a:extLst>
                      <a:ext uri="{FF2B5EF4-FFF2-40B4-BE49-F238E27FC236}">
                        <a16:creationId xmlns="" xmlns:a16="http://schemas.microsoft.com/office/drawing/2014/main" id="{CC520ABB-2B96-4AC2-91EC-12DAE37EEF74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8" name="Oval 106">
                    <a:extLst>
                      <a:ext uri="{FF2B5EF4-FFF2-40B4-BE49-F238E27FC236}">
                        <a16:creationId xmlns="" xmlns:a16="http://schemas.microsoft.com/office/drawing/2014/main" id="{19F69E01-0BC4-4DA6-B08E-65817F025E22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22" name="Group 423">
                <a:extLst>
                  <a:ext uri="{FF2B5EF4-FFF2-40B4-BE49-F238E27FC236}">
                    <a16:creationId xmlns="" xmlns:a16="http://schemas.microsoft.com/office/drawing/2014/main" id="{39BC482C-4184-478D-BFF7-DAA59213BD6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3023" name="Freeform: Shape 424">
                  <a:extLst>
                    <a:ext uri="{FF2B5EF4-FFF2-40B4-BE49-F238E27FC236}">
                      <a16:creationId xmlns="" xmlns:a16="http://schemas.microsoft.com/office/drawing/2014/main" id="{7D5C84F0-334E-4B43-9BCE-1502E9EBA71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4" name="Freeform: Shape 425">
                  <a:extLst>
                    <a:ext uri="{FF2B5EF4-FFF2-40B4-BE49-F238E27FC236}">
                      <a16:creationId xmlns="" xmlns:a16="http://schemas.microsoft.com/office/drawing/2014/main" id="{396D3CA7-A22B-4199-8380-51F13AEC171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98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1105100" y="2927313"/>
              <a:ext cx="696097" cy="122355"/>
              <a:chOff x="1709603" y="1989255"/>
              <a:chExt cx="696097" cy="122355"/>
            </a:xfrm>
          </p:grpSpPr>
          <p:grpSp>
            <p:nvGrpSpPr>
              <p:cNvPr id="3013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017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18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019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0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14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3015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6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98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1105100" y="3074494"/>
              <a:ext cx="696097" cy="122355"/>
              <a:chOff x="1709603" y="1989255"/>
              <a:chExt cx="696097" cy="122355"/>
            </a:xfrm>
          </p:grpSpPr>
          <p:grpSp>
            <p:nvGrpSpPr>
              <p:cNvPr id="300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00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1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01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300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987" name="Group 457">
              <a:extLst>
                <a:ext uri="{FF2B5EF4-FFF2-40B4-BE49-F238E27FC236}">
                  <a16:creationId xmlns="" xmlns:a16="http://schemas.microsoft.com/office/drawing/2014/main" id="{898E48EC-F880-4534-9442-640D0D0C190D}"/>
                </a:ext>
              </a:extLst>
            </p:cNvPr>
            <p:cNvGrpSpPr/>
            <p:nvPr/>
          </p:nvGrpSpPr>
          <p:grpSpPr>
            <a:xfrm>
              <a:off x="1830088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997" name="Group 102">
                <a:extLst>
                  <a:ext uri="{FF2B5EF4-FFF2-40B4-BE49-F238E27FC236}">
                    <a16:creationId xmlns="" xmlns:a16="http://schemas.microsoft.com/office/drawing/2014/main" id="{6631CA36-DC2C-4714-A27B-C8CD6E56B1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001" name="Rectangle 145">
                  <a:extLst>
                    <a:ext uri="{FF2B5EF4-FFF2-40B4-BE49-F238E27FC236}">
                      <a16:creationId xmlns="" xmlns:a16="http://schemas.microsoft.com/office/drawing/2014/main" id="{7B70D2BD-5B80-41AD-83E2-FA627E91D489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02" name="Group 104">
                  <a:extLst>
                    <a:ext uri="{FF2B5EF4-FFF2-40B4-BE49-F238E27FC236}">
                      <a16:creationId xmlns="" xmlns:a16="http://schemas.microsoft.com/office/drawing/2014/main" id="{B451B0A2-7D3C-4FF2-AA44-354FA34CF270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003" name="Oval 105">
                    <a:extLst>
                      <a:ext uri="{FF2B5EF4-FFF2-40B4-BE49-F238E27FC236}">
                        <a16:creationId xmlns="" xmlns:a16="http://schemas.microsoft.com/office/drawing/2014/main" id="{F60F5F90-02EB-4E70-ACD0-526EFEA65BB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4" name="Oval 106">
                    <a:extLst>
                      <a:ext uri="{FF2B5EF4-FFF2-40B4-BE49-F238E27FC236}">
                        <a16:creationId xmlns="" xmlns:a16="http://schemas.microsoft.com/office/drawing/2014/main" id="{145F9F70-EE7C-4C1C-A5E9-005B4EB53DF3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98" name="Group 459">
                <a:extLst>
                  <a:ext uri="{FF2B5EF4-FFF2-40B4-BE49-F238E27FC236}">
                    <a16:creationId xmlns="" xmlns:a16="http://schemas.microsoft.com/office/drawing/2014/main" id="{566DB2CA-7B07-4C7A-AD2C-2DD90166206C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999" name="Freeform: Shape 460">
                  <a:extLst>
                    <a:ext uri="{FF2B5EF4-FFF2-40B4-BE49-F238E27FC236}">
                      <a16:creationId xmlns="" xmlns:a16="http://schemas.microsoft.com/office/drawing/2014/main" id="{52C22D88-2005-4443-BF87-32836724724D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0" name="Freeform: Shape 461">
                  <a:extLst>
                    <a:ext uri="{FF2B5EF4-FFF2-40B4-BE49-F238E27FC236}">
                      <a16:creationId xmlns="" xmlns:a16="http://schemas.microsoft.com/office/drawing/2014/main" id="{AE08C5D1-1612-4126-85AB-0E8972E8DE6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988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1830088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989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993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94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995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6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90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991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2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3029" name="Group 3"/>
          <p:cNvGrpSpPr/>
          <p:nvPr/>
        </p:nvGrpSpPr>
        <p:grpSpPr>
          <a:xfrm>
            <a:off x="6920402" y="1952738"/>
            <a:ext cx="758952" cy="133403"/>
            <a:chOff x="6920402" y="1952738"/>
            <a:chExt cx="758952" cy="133403"/>
          </a:xfrm>
        </p:grpSpPr>
        <p:grpSp>
          <p:nvGrpSpPr>
            <p:cNvPr id="3030" name="Group 5">
              <a:extLst>
                <a:ext uri="{FF2B5EF4-FFF2-40B4-BE49-F238E27FC236}">
                  <a16:creationId xmlns="" xmlns:a16="http://schemas.microsoft.com/office/drawing/2014/main" id="{B1F6CB8E-4046-2F40-B308-959FADDDBE05}"/>
                </a:ext>
              </a:extLst>
            </p:cNvPr>
            <p:cNvGrpSpPr/>
            <p:nvPr/>
          </p:nvGrpSpPr>
          <p:grpSpPr>
            <a:xfrm>
              <a:off x="6920402" y="1952738"/>
              <a:ext cx="758952" cy="133403"/>
              <a:chOff x="6235468" y="1519852"/>
              <a:chExt cx="1197765" cy="210534"/>
            </a:xfrm>
          </p:grpSpPr>
          <p:sp>
            <p:nvSpPr>
              <p:cNvPr id="3055" name="Rectangle 145">
                <a:extLst>
                  <a:ext uri="{FF2B5EF4-FFF2-40B4-BE49-F238E27FC236}">
                    <a16:creationId xmlns="" xmlns:a16="http://schemas.microsoft.com/office/drawing/2014/main" id="{DBD0043A-3C38-FD4A-A68D-445E04B5049C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056" name="Group 36">
                <a:extLst>
                  <a:ext uri="{FF2B5EF4-FFF2-40B4-BE49-F238E27FC236}">
                    <a16:creationId xmlns="" xmlns:a16="http://schemas.microsoft.com/office/drawing/2014/main" id="{EA9DC042-342C-E64E-A5DD-EDFFDCD9904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057" name="Oval 37">
                  <a:extLst>
                    <a:ext uri="{FF2B5EF4-FFF2-40B4-BE49-F238E27FC236}">
                      <a16:creationId xmlns="" xmlns:a16="http://schemas.microsoft.com/office/drawing/2014/main" id="{3CD73F44-D2D2-F940-8564-3BC6380934F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58" name="Oval 38">
                  <a:extLst>
                    <a:ext uri="{FF2B5EF4-FFF2-40B4-BE49-F238E27FC236}">
                      <a16:creationId xmlns="" xmlns:a16="http://schemas.microsoft.com/office/drawing/2014/main" id="{F1408140-3F6E-6E44-BDF0-4822ED5609C0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31" name="Group 2005">
              <a:extLst>
                <a:ext uri="{FF2B5EF4-FFF2-40B4-BE49-F238E27FC236}">
                  <a16:creationId xmlns="" xmlns:a16="http://schemas.microsoft.com/office/drawing/2014/main" id="{4F9A8343-61A3-8842-9B62-BC6DC6EE329D}"/>
                </a:ext>
              </a:extLst>
            </p:cNvPr>
            <p:cNvGrpSpPr/>
            <p:nvPr/>
          </p:nvGrpSpPr>
          <p:grpSpPr>
            <a:xfrm>
              <a:off x="7152511" y="1965564"/>
              <a:ext cx="509616" cy="105805"/>
              <a:chOff x="6580799" y="1566010"/>
              <a:chExt cx="872080" cy="181059"/>
            </a:xfrm>
          </p:grpSpPr>
          <p:grpSp>
            <p:nvGrpSpPr>
              <p:cNvPr id="3032" name="Group 7">
                <a:extLst>
                  <a:ext uri="{FF2B5EF4-FFF2-40B4-BE49-F238E27FC236}">
                    <a16:creationId xmlns="" xmlns:a16="http://schemas.microsoft.com/office/drawing/2014/main" id="{ACCA0392-1F89-5B4B-BA0D-C82E67BF76BE}"/>
                  </a:ext>
                </a:extLst>
              </p:cNvPr>
              <p:cNvGrpSpPr/>
              <p:nvPr/>
            </p:nvGrpSpPr>
            <p:grpSpPr>
              <a:xfrm>
                <a:off x="7149921" y="1569337"/>
                <a:ext cx="302958" cy="177732"/>
                <a:chOff x="7126646" y="1543164"/>
                <a:chExt cx="279400" cy="163911"/>
              </a:xfrm>
            </p:grpSpPr>
            <p:sp>
              <p:nvSpPr>
                <p:cNvPr id="3036" name="Rectángulo 204">
                  <a:extLst>
                    <a:ext uri="{FF2B5EF4-FFF2-40B4-BE49-F238E27FC236}">
                      <a16:creationId xmlns="" xmlns:a16="http://schemas.microsoft.com/office/drawing/2014/main" id="{68E4E907-843E-A64C-90C6-52546263E4F6}"/>
                    </a:ext>
                  </a:extLst>
                </p:cNvPr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37" name="Group 15">
                  <a:extLst>
                    <a:ext uri="{FF2B5EF4-FFF2-40B4-BE49-F238E27FC236}">
                      <a16:creationId xmlns="" xmlns:a16="http://schemas.microsoft.com/office/drawing/2014/main" id="{C374515A-2A8E-6245-8EF0-041197FED308}"/>
                    </a:ext>
                  </a:extLst>
                </p:cNvPr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3038" name="Group 16">
                    <a:extLst>
                      <a:ext uri="{FF2B5EF4-FFF2-40B4-BE49-F238E27FC236}">
                        <a16:creationId xmlns="" xmlns:a16="http://schemas.microsoft.com/office/drawing/2014/main" id="{CCDEF0BD-4FD0-414E-8DF5-184D7520716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3051" name="Group 29">
                      <a:extLst>
                        <a:ext uri="{FF2B5EF4-FFF2-40B4-BE49-F238E27FC236}">
                          <a16:creationId xmlns="" xmlns:a16="http://schemas.microsoft.com/office/drawing/2014/main" id="{4EDF9797-6084-F44B-8FDF-875AB577C7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3053" name="Rectangle 31">
                        <a:extLst>
                          <a:ext uri="{FF2B5EF4-FFF2-40B4-BE49-F238E27FC236}">
                            <a16:creationId xmlns="" xmlns:a16="http://schemas.microsoft.com/office/drawing/2014/main" id="{5A5BC6E9-C740-D044-9BDD-2ECEC7166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54" name="Oval 32">
                        <a:extLst>
                          <a:ext uri="{FF2B5EF4-FFF2-40B4-BE49-F238E27FC236}">
                            <a16:creationId xmlns="" xmlns:a16="http://schemas.microsoft.com/office/drawing/2014/main" id="{40353931-0D76-9949-97AF-95C5F070C0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052" name="Oval 30">
                      <a:extLst>
                        <a:ext uri="{FF2B5EF4-FFF2-40B4-BE49-F238E27FC236}">
                          <a16:creationId xmlns="" xmlns:a16="http://schemas.microsoft.com/office/drawing/2014/main" id="{5B786E9C-EC66-9040-8745-DA1B8F1745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039" name="Group 17">
                    <a:extLst>
                      <a:ext uri="{FF2B5EF4-FFF2-40B4-BE49-F238E27FC236}">
                        <a16:creationId xmlns="" xmlns:a16="http://schemas.microsoft.com/office/drawing/2014/main" id="{82395050-10B0-3440-939E-5CB2DF67C36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3040" name="Rectangle 18">
                      <a:extLst>
                        <a:ext uri="{FF2B5EF4-FFF2-40B4-BE49-F238E27FC236}">
                          <a16:creationId xmlns="" xmlns:a16="http://schemas.microsoft.com/office/drawing/2014/main" id="{043D5E23-5FCD-EB41-8048-B6545635A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041" name="Group 19">
                      <a:extLst>
                        <a:ext uri="{FF2B5EF4-FFF2-40B4-BE49-F238E27FC236}">
                          <a16:creationId xmlns="" xmlns:a16="http://schemas.microsoft.com/office/drawing/2014/main" id="{132CEB06-0FF1-1B40-8849-86D25FF0B5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3042" name="Rectangle 20">
                        <a:extLst>
                          <a:ext uri="{FF2B5EF4-FFF2-40B4-BE49-F238E27FC236}">
                            <a16:creationId xmlns="" xmlns:a16="http://schemas.microsoft.com/office/drawing/2014/main" id="{3AF9FE3C-0C2F-8244-9E0A-E36D0E01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043" name="Group 21">
                        <a:extLst>
                          <a:ext uri="{FF2B5EF4-FFF2-40B4-BE49-F238E27FC236}">
                            <a16:creationId xmlns="" xmlns:a16="http://schemas.microsoft.com/office/drawing/2014/main" id="{7F208FD7-4CD2-8344-AE11-6C1E24D76F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3048" name="Rectangle 26">
                          <a:extLst>
                            <a:ext uri="{FF2B5EF4-FFF2-40B4-BE49-F238E27FC236}">
                              <a16:creationId xmlns="" xmlns:a16="http://schemas.microsoft.com/office/drawing/2014/main" id="{3C88A5E9-ED13-EE40-939D-76676E43EC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49" name="Rectangle 27">
                          <a:extLst>
                            <a:ext uri="{FF2B5EF4-FFF2-40B4-BE49-F238E27FC236}">
                              <a16:creationId xmlns="" xmlns:a16="http://schemas.microsoft.com/office/drawing/2014/main" id="{7B81C719-135C-4740-8517-FD416454C5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50" name="Rectangle 28">
                          <a:extLst>
                            <a:ext uri="{FF2B5EF4-FFF2-40B4-BE49-F238E27FC236}">
                              <a16:creationId xmlns="" xmlns:a16="http://schemas.microsoft.com/office/drawing/2014/main" id="{A12215A5-6D41-2F48-A68C-8D01088CF6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044" name="Group 22">
                        <a:extLst>
                          <a:ext uri="{FF2B5EF4-FFF2-40B4-BE49-F238E27FC236}">
                            <a16:creationId xmlns="" xmlns:a16="http://schemas.microsoft.com/office/drawing/2014/main" id="{B1073EBE-09E1-1C4A-AD62-2B1A07EC5F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3045" name="Rectangle 23">
                          <a:extLst>
                            <a:ext uri="{FF2B5EF4-FFF2-40B4-BE49-F238E27FC236}">
                              <a16:creationId xmlns="" xmlns:a16="http://schemas.microsoft.com/office/drawing/2014/main" id="{9C60EA61-F3B6-E045-9B9A-41ABF9BC17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46" name="Rectangle 24">
                          <a:extLst>
                            <a:ext uri="{FF2B5EF4-FFF2-40B4-BE49-F238E27FC236}">
                              <a16:creationId xmlns="" xmlns:a16="http://schemas.microsoft.com/office/drawing/2014/main" id="{41195FD6-BB71-6244-BBA9-4F3D767D88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47" name="Rectangle 25">
                          <a:extLst>
                            <a:ext uri="{FF2B5EF4-FFF2-40B4-BE49-F238E27FC236}">
                              <a16:creationId xmlns="" xmlns:a16="http://schemas.microsoft.com/office/drawing/2014/main" id="{7FF816D9-2032-0F48-B766-09E74B897E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033" name="Group 2007">
                <a:extLst>
                  <a:ext uri="{FF2B5EF4-FFF2-40B4-BE49-F238E27FC236}">
                    <a16:creationId xmlns="" xmlns:a16="http://schemas.microsoft.com/office/drawing/2014/main" id="{3BB12948-E22F-4047-9ECB-E29FB6650FB9}"/>
                  </a:ext>
                </a:extLst>
              </p:cNvPr>
              <p:cNvGrpSpPr/>
              <p:nvPr/>
            </p:nvGrpSpPr>
            <p:grpSpPr>
              <a:xfrm>
                <a:off x="6580799" y="1566010"/>
                <a:ext cx="548567" cy="177711"/>
                <a:chOff x="4314862" y="2291157"/>
                <a:chExt cx="548567" cy="177711"/>
              </a:xfrm>
            </p:grpSpPr>
            <p:sp>
              <p:nvSpPr>
                <p:cNvPr id="3034" name="Round Single Corner Rectangle 2008">
                  <a:extLst>
                    <a:ext uri="{FF2B5EF4-FFF2-40B4-BE49-F238E27FC236}">
                      <a16:creationId xmlns="" xmlns:a16="http://schemas.microsoft.com/office/drawing/2014/main" id="{14D9224A-DA92-4A4F-B54A-838BA4F1C499}"/>
                    </a:ext>
                  </a:extLst>
                </p:cNvPr>
                <p:cNvSpPr/>
                <p:nvPr/>
              </p:nvSpPr>
              <p:spPr>
                <a:xfrm>
                  <a:off x="4314862" y="2291157"/>
                  <a:ext cx="548567" cy="177711"/>
                </a:xfrm>
                <a:prstGeom prst="round1Rect">
                  <a:avLst>
                    <a:gd name="adj" fmla="val 18757"/>
                  </a:avLst>
                </a:prstGeom>
                <a:solidFill>
                  <a:srgbClr val="00BCBC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3035" name="Picture 178">
                  <a:extLst>
                    <a:ext uri="{FF2B5EF4-FFF2-40B4-BE49-F238E27FC236}">
                      <a16:creationId xmlns="" xmlns:a16="http://schemas.microsoft.com/office/drawing/2014/main" id="{0CD41BBE-4BC8-9444-903E-654D5DE50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5890" y="2341174"/>
                  <a:ext cx="406510" cy="776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059" name="Group 6"/>
          <p:cNvGrpSpPr/>
          <p:nvPr/>
        </p:nvGrpSpPr>
        <p:grpSpPr>
          <a:xfrm>
            <a:off x="6958502" y="3626184"/>
            <a:ext cx="1611249" cy="385843"/>
            <a:chOff x="6958502" y="3626184"/>
            <a:chExt cx="1611249" cy="385843"/>
          </a:xfrm>
        </p:grpSpPr>
        <p:cxnSp>
          <p:nvCxnSpPr>
            <p:cNvPr id="3060" name="Straight Connector 918"/>
            <p:cNvCxnSpPr/>
            <p:nvPr/>
          </p:nvCxnSpPr>
          <p:spPr>
            <a:xfrm>
              <a:off x="8245755" y="3805715"/>
              <a:ext cx="0" cy="103017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  <p:cxnSp>
          <p:nvCxnSpPr>
            <p:cNvPr id="3061" name="Straight Connector 918"/>
            <p:cNvCxnSpPr/>
            <p:nvPr/>
          </p:nvCxnSpPr>
          <p:spPr>
            <a:xfrm>
              <a:off x="7277623" y="3806220"/>
              <a:ext cx="0" cy="103017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  <p:cxnSp>
          <p:nvCxnSpPr>
            <p:cNvPr id="3062" name="Straight Connector 193"/>
            <p:cNvCxnSpPr/>
            <p:nvPr/>
          </p:nvCxnSpPr>
          <p:spPr>
            <a:xfrm>
              <a:off x="7569560" y="3786235"/>
              <a:ext cx="382922" cy="1362"/>
            </a:xfrm>
            <a:prstGeom prst="line">
              <a:avLst/>
            </a:prstGeom>
            <a:noFill/>
            <a:ln w="28575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063" name="Agrupar 65"/>
            <p:cNvGrpSpPr>
              <a:grpSpLocks noChangeAspect="1"/>
            </p:cNvGrpSpPr>
            <p:nvPr/>
          </p:nvGrpSpPr>
          <p:grpSpPr>
            <a:xfrm>
              <a:off x="6960636" y="3875557"/>
              <a:ext cx="644956" cy="136470"/>
              <a:chOff x="4834415" y="2629269"/>
              <a:chExt cx="1590532" cy="336550"/>
            </a:xfrm>
          </p:grpSpPr>
          <p:sp>
            <p:nvSpPr>
              <p:cNvPr id="3179" name="Rectangle 185"/>
              <p:cNvSpPr/>
              <p:nvPr/>
            </p:nvSpPr>
            <p:spPr>
              <a:xfrm>
                <a:off x="4834415" y="2629269"/>
                <a:ext cx="1590532" cy="336550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180" name="Agrupar 30"/>
              <p:cNvGrpSpPr/>
              <p:nvPr/>
            </p:nvGrpSpPr>
            <p:grpSpPr>
              <a:xfrm>
                <a:off x="4967898" y="2681568"/>
                <a:ext cx="1323565" cy="231953"/>
                <a:chOff x="4967898" y="2681568"/>
                <a:chExt cx="1323565" cy="231953"/>
              </a:xfrm>
            </p:grpSpPr>
            <p:grpSp>
              <p:nvGrpSpPr>
                <p:cNvPr id="3181" name="Agrupar 29"/>
                <p:cNvGrpSpPr/>
                <p:nvPr/>
              </p:nvGrpSpPr>
              <p:grpSpPr>
                <a:xfrm>
                  <a:off x="4967898" y="2681568"/>
                  <a:ext cx="1323565" cy="231953"/>
                  <a:chOff x="4967898" y="2681568"/>
                  <a:chExt cx="1323565" cy="231953"/>
                </a:xfrm>
              </p:grpSpPr>
              <p:sp>
                <p:nvSpPr>
                  <p:cNvPr id="3223" name="Rectángulo 204"/>
                  <p:cNvSpPr/>
                  <p:nvPr/>
                </p:nvSpPr>
                <p:spPr>
                  <a:xfrm>
                    <a:off x="4967898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4" name="Rectángulo 204"/>
                  <p:cNvSpPr/>
                  <p:nvPr/>
                </p:nvSpPr>
                <p:spPr>
                  <a:xfrm>
                    <a:off x="5130384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5" name="Rectángulo 204"/>
                  <p:cNvSpPr/>
                  <p:nvPr/>
                </p:nvSpPr>
                <p:spPr>
                  <a:xfrm>
                    <a:off x="5293947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6" name="Rectángulo 204"/>
                  <p:cNvSpPr/>
                  <p:nvPr/>
                </p:nvSpPr>
                <p:spPr>
                  <a:xfrm>
                    <a:off x="5456433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7" name="Rectángulo 204"/>
                  <p:cNvSpPr/>
                  <p:nvPr/>
                </p:nvSpPr>
                <p:spPr>
                  <a:xfrm>
                    <a:off x="5619996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8" name="Rectángulo 204"/>
                  <p:cNvSpPr/>
                  <p:nvPr/>
                </p:nvSpPr>
                <p:spPr>
                  <a:xfrm>
                    <a:off x="5782482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9" name="Rectángulo 204"/>
                  <p:cNvSpPr/>
                  <p:nvPr/>
                </p:nvSpPr>
                <p:spPr>
                  <a:xfrm>
                    <a:off x="5946045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0" name="Rectángulo 204"/>
                  <p:cNvSpPr/>
                  <p:nvPr/>
                </p:nvSpPr>
                <p:spPr>
                  <a:xfrm>
                    <a:off x="6108531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2" name="Agrupar 28"/>
                <p:cNvGrpSpPr/>
                <p:nvPr/>
              </p:nvGrpSpPr>
              <p:grpSpPr>
                <a:xfrm>
                  <a:off x="4987312" y="2702041"/>
                  <a:ext cx="1283930" cy="191009"/>
                  <a:chOff x="4987312" y="2702041"/>
                  <a:chExt cx="1283930" cy="191009"/>
                </a:xfrm>
              </p:grpSpPr>
              <p:grpSp>
                <p:nvGrpSpPr>
                  <p:cNvPr id="3183" name="Agrupar 27"/>
                  <p:cNvGrpSpPr/>
                  <p:nvPr/>
                </p:nvGrpSpPr>
                <p:grpSpPr>
                  <a:xfrm>
                    <a:off x="498731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219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20" name="Agrupar 1354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221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22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0" y="1854266"/>
                        <a:ext cx="60372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84" name="Agrupar 1362"/>
                  <p:cNvGrpSpPr/>
                  <p:nvPr/>
                </p:nvGrpSpPr>
                <p:grpSpPr>
                  <a:xfrm>
                    <a:off x="514923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215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16" name="Agrupar 1364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217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18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1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85" name="Agrupar 1377"/>
                  <p:cNvGrpSpPr/>
                  <p:nvPr/>
                </p:nvGrpSpPr>
                <p:grpSpPr>
                  <a:xfrm>
                    <a:off x="531433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211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12" name="Agrupar 1379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213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14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0" y="1854266"/>
                        <a:ext cx="60372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86" name="Agrupar 1387"/>
                  <p:cNvGrpSpPr/>
                  <p:nvPr/>
                </p:nvGrpSpPr>
                <p:grpSpPr>
                  <a:xfrm>
                    <a:off x="547626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207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08" name="Agrupar 1389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209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10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0" y="1854266"/>
                        <a:ext cx="60372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87" name="Agrupar 1471"/>
                  <p:cNvGrpSpPr/>
                  <p:nvPr/>
                </p:nvGrpSpPr>
                <p:grpSpPr>
                  <a:xfrm>
                    <a:off x="564136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203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04" name="Agrupar 147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205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06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88" name="Agrupar 1481"/>
                  <p:cNvGrpSpPr/>
                  <p:nvPr/>
                </p:nvGrpSpPr>
                <p:grpSpPr>
                  <a:xfrm>
                    <a:off x="580328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99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00" name="Agrupar 148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201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02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89" name="Agrupar 1491"/>
                  <p:cNvGrpSpPr/>
                  <p:nvPr/>
                </p:nvGrpSpPr>
                <p:grpSpPr>
                  <a:xfrm>
                    <a:off x="596521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95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96" name="Agrupar 149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97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98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90" name="Agrupar 1501"/>
                  <p:cNvGrpSpPr/>
                  <p:nvPr/>
                </p:nvGrpSpPr>
                <p:grpSpPr>
                  <a:xfrm>
                    <a:off x="612713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91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92" name="Agrupar 150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93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94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3064" name="Agrupar 65"/>
            <p:cNvGrpSpPr>
              <a:grpSpLocks noChangeAspect="1"/>
            </p:cNvGrpSpPr>
            <p:nvPr/>
          </p:nvGrpSpPr>
          <p:grpSpPr>
            <a:xfrm>
              <a:off x="7922333" y="3873767"/>
              <a:ext cx="645612" cy="136609"/>
              <a:chOff x="4834415" y="2629269"/>
              <a:chExt cx="1590532" cy="336550"/>
            </a:xfrm>
          </p:grpSpPr>
          <p:sp>
            <p:nvSpPr>
              <p:cNvPr id="3127" name="Rectangle 185"/>
              <p:cNvSpPr/>
              <p:nvPr/>
            </p:nvSpPr>
            <p:spPr>
              <a:xfrm>
                <a:off x="4834415" y="2629269"/>
                <a:ext cx="1590532" cy="336550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128" name="Agrupar 30"/>
              <p:cNvGrpSpPr/>
              <p:nvPr/>
            </p:nvGrpSpPr>
            <p:grpSpPr>
              <a:xfrm>
                <a:off x="4967898" y="2681568"/>
                <a:ext cx="1323565" cy="231953"/>
                <a:chOff x="4967898" y="2681568"/>
                <a:chExt cx="1323565" cy="231953"/>
              </a:xfrm>
            </p:grpSpPr>
            <p:grpSp>
              <p:nvGrpSpPr>
                <p:cNvPr id="3129" name="Agrupar 29"/>
                <p:cNvGrpSpPr/>
                <p:nvPr/>
              </p:nvGrpSpPr>
              <p:grpSpPr>
                <a:xfrm>
                  <a:off x="4967898" y="2681568"/>
                  <a:ext cx="1323565" cy="231953"/>
                  <a:chOff x="4967898" y="2681568"/>
                  <a:chExt cx="1323565" cy="231953"/>
                </a:xfrm>
              </p:grpSpPr>
              <p:sp>
                <p:nvSpPr>
                  <p:cNvPr id="3171" name="Rectángulo 204"/>
                  <p:cNvSpPr/>
                  <p:nvPr/>
                </p:nvSpPr>
                <p:spPr>
                  <a:xfrm>
                    <a:off x="4967898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2" name="Rectángulo 204"/>
                  <p:cNvSpPr/>
                  <p:nvPr/>
                </p:nvSpPr>
                <p:spPr>
                  <a:xfrm>
                    <a:off x="5130384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3" name="Rectángulo 204"/>
                  <p:cNvSpPr/>
                  <p:nvPr/>
                </p:nvSpPr>
                <p:spPr>
                  <a:xfrm>
                    <a:off x="5293947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4" name="Rectángulo 204"/>
                  <p:cNvSpPr/>
                  <p:nvPr/>
                </p:nvSpPr>
                <p:spPr>
                  <a:xfrm>
                    <a:off x="5456433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Rectángulo 204"/>
                  <p:cNvSpPr/>
                  <p:nvPr/>
                </p:nvSpPr>
                <p:spPr>
                  <a:xfrm>
                    <a:off x="5619996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6" name="Rectángulo 204"/>
                  <p:cNvSpPr/>
                  <p:nvPr/>
                </p:nvSpPr>
                <p:spPr>
                  <a:xfrm>
                    <a:off x="5782482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7" name="Rectángulo 204"/>
                  <p:cNvSpPr/>
                  <p:nvPr/>
                </p:nvSpPr>
                <p:spPr>
                  <a:xfrm>
                    <a:off x="5946045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8" name="Rectángulo 204"/>
                  <p:cNvSpPr/>
                  <p:nvPr/>
                </p:nvSpPr>
                <p:spPr>
                  <a:xfrm>
                    <a:off x="6108531" y="2681568"/>
                    <a:ext cx="182932" cy="231953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0" name="Agrupar 28"/>
                <p:cNvGrpSpPr/>
                <p:nvPr/>
              </p:nvGrpSpPr>
              <p:grpSpPr>
                <a:xfrm>
                  <a:off x="4987312" y="2702041"/>
                  <a:ext cx="1283930" cy="191009"/>
                  <a:chOff x="4987312" y="2702041"/>
                  <a:chExt cx="1283930" cy="191009"/>
                </a:xfrm>
              </p:grpSpPr>
              <p:grpSp>
                <p:nvGrpSpPr>
                  <p:cNvPr id="3131" name="Agrupar 27"/>
                  <p:cNvGrpSpPr/>
                  <p:nvPr/>
                </p:nvGrpSpPr>
                <p:grpSpPr>
                  <a:xfrm>
                    <a:off x="498731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67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68" name="Agrupar 1354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69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70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0" y="1854266"/>
                        <a:ext cx="60372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2" name="Agrupar 1362"/>
                  <p:cNvGrpSpPr/>
                  <p:nvPr/>
                </p:nvGrpSpPr>
                <p:grpSpPr>
                  <a:xfrm>
                    <a:off x="514923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63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64" name="Agrupar 1364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65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66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1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3" name="Agrupar 1377"/>
                  <p:cNvGrpSpPr/>
                  <p:nvPr/>
                </p:nvGrpSpPr>
                <p:grpSpPr>
                  <a:xfrm>
                    <a:off x="531433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59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60" name="Agrupar 1379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61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62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0" y="1854266"/>
                        <a:ext cx="60372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4" name="Agrupar 1387"/>
                  <p:cNvGrpSpPr/>
                  <p:nvPr/>
                </p:nvGrpSpPr>
                <p:grpSpPr>
                  <a:xfrm>
                    <a:off x="547626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55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56" name="Agrupar 1389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57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58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0" y="1854266"/>
                        <a:ext cx="60372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5" name="Agrupar 1471"/>
                  <p:cNvGrpSpPr/>
                  <p:nvPr/>
                </p:nvGrpSpPr>
                <p:grpSpPr>
                  <a:xfrm>
                    <a:off x="564136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51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52" name="Agrupar 147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53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54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6" name="Agrupar 1481"/>
                  <p:cNvGrpSpPr/>
                  <p:nvPr/>
                </p:nvGrpSpPr>
                <p:grpSpPr>
                  <a:xfrm>
                    <a:off x="580328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47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48" name="Agrupar 148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49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50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7" name="Agrupar 1491"/>
                  <p:cNvGrpSpPr/>
                  <p:nvPr/>
                </p:nvGrpSpPr>
                <p:grpSpPr>
                  <a:xfrm>
                    <a:off x="5965212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43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44" name="Agrupar 149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45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46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3138" name="Agrupar 1501"/>
                  <p:cNvGrpSpPr/>
                  <p:nvPr/>
                </p:nvGrpSpPr>
                <p:grpSpPr>
                  <a:xfrm>
                    <a:off x="6127137" y="2702041"/>
                    <a:ext cx="144105" cy="191009"/>
                    <a:chOff x="4987312" y="2702041"/>
                    <a:chExt cx="144105" cy="191009"/>
                  </a:xfrm>
                </p:grpSpPr>
                <p:sp>
                  <p:nvSpPr>
                    <p:cNvPr id="3139" name="Rectangle 18"/>
                    <p:cNvSpPr/>
                    <p:nvPr/>
                  </p:nvSpPr>
                  <p:spPr>
                    <a:xfrm>
                      <a:off x="4987312" y="2702041"/>
                      <a:ext cx="144105" cy="191009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140" name="Agrupar 1503"/>
                    <p:cNvGrpSpPr/>
                    <p:nvPr/>
                  </p:nvGrpSpPr>
                  <p:grpSpPr>
                    <a:xfrm>
                      <a:off x="5003670" y="2741852"/>
                      <a:ext cx="111388" cy="111386"/>
                      <a:chOff x="4888050" y="1694405"/>
                      <a:chExt cx="380094" cy="380094"/>
                    </a:xfrm>
                  </p:grpSpPr>
                  <p:sp>
                    <p:nvSpPr>
                      <p:cNvPr id="3141" name="Oval 32"/>
                      <p:cNvSpPr/>
                      <p:nvPr/>
                    </p:nvSpPr>
                    <p:spPr>
                      <a:xfrm>
                        <a:off x="4888050" y="1694405"/>
                        <a:ext cx="380094" cy="38009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142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5047915" y="1854266"/>
                        <a:ext cx="60371" cy="60372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065" name="Straight Connector 918"/>
            <p:cNvCxnSpPr/>
            <p:nvPr/>
          </p:nvCxnSpPr>
          <p:spPr>
            <a:xfrm>
              <a:off x="8245755" y="3626184"/>
              <a:ext cx="0" cy="103017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  <p:cxnSp>
          <p:nvCxnSpPr>
            <p:cNvPr id="3066" name="Straight Connector 918"/>
            <p:cNvCxnSpPr/>
            <p:nvPr/>
          </p:nvCxnSpPr>
          <p:spPr>
            <a:xfrm>
              <a:off x="7277623" y="3626184"/>
              <a:ext cx="0" cy="103017"/>
            </a:xfrm>
            <a:prstGeom prst="line">
              <a:avLst/>
            </a:prstGeom>
            <a:noFill/>
            <a:ln w="19050" cap="flat" cmpd="sng" algn="ctr">
              <a:solidFill>
                <a:srgbClr val="9AA3AE"/>
              </a:solidFill>
              <a:prstDash val="solid"/>
            </a:ln>
            <a:effectLst/>
          </p:spPr>
        </p:cxnSp>
        <p:grpSp>
          <p:nvGrpSpPr>
            <p:cNvPr id="3067" name="Group 2127">
              <a:extLst>
                <a:ext uri="{FF2B5EF4-FFF2-40B4-BE49-F238E27FC236}">
                  <a16:creationId xmlns="" xmlns:a16="http://schemas.microsoft.com/office/drawing/2014/main" id="{29610371-A554-2F43-A3EA-6DD297EFAC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8502" y="3726877"/>
              <a:ext cx="649224" cy="114116"/>
              <a:chOff x="6183602" y="1544059"/>
              <a:chExt cx="1298757" cy="228286"/>
            </a:xfrm>
          </p:grpSpPr>
          <p:grpSp>
            <p:nvGrpSpPr>
              <p:cNvPr id="3098" name="Group 5">
                <a:extLst>
                  <a:ext uri="{FF2B5EF4-FFF2-40B4-BE49-F238E27FC236}">
                    <a16:creationId xmlns="" xmlns:a16="http://schemas.microsoft.com/office/drawing/2014/main" id="{B1F6CB8E-4046-2F40-B308-959FADDDBE05}"/>
                  </a:ext>
                </a:extLst>
              </p:cNvPr>
              <p:cNvGrpSpPr/>
              <p:nvPr/>
            </p:nvGrpSpPr>
            <p:grpSpPr>
              <a:xfrm>
                <a:off x="6183602" y="1544059"/>
                <a:ext cx="1298757" cy="228286"/>
                <a:chOff x="6235468" y="1519852"/>
                <a:chExt cx="1197765" cy="210534"/>
              </a:xfrm>
            </p:grpSpPr>
            <p:sp>
              <p:nvSpPr>
                <p:cNvPr id="3123" name="Rectangle 145">
                  <a:extLst>
                    <a:ext uri="{FF2B5EF4-FFF2-40B4-BE49-F238E27FC236}">
                      <a16:creationId xmlns="" xmlns:a16="http://schemas.microsoft.com/office/drawing/2014/main" id="{DBD0043A-3C38-FD4A-A68D-445E04B5049C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24" name="Group 36">
                  <a:extLst>
                    <a:ext uri="{FF2B5EF4-FFF2-40B4-BE49-F238E27FC236}">
                      <a16:creationId xmlns="" xmlns:a16="http://schemas.microsoft.com/office/drawing/2014/main" id="{EA9DC042-342C-E64E-A5DD-EDFFDCD9904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125" name="Oval 37">
                    <a:extLst>
                      <a:ext uri="{FF2B5EF4-FFF2-40B4-BE49-F238E27FC236}">
                        <a16:creationId xmlns="" xmlns:a16="http://schemas.microsoft.com/office/drawing/2014/main" id="{3CD73F44-D2D2-F940-8564-3BC6380934F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6" name="Oval 38">
                    <a:extLst>
                      <a:ext uri="{FF2B5EF4-FFF2-40B4-BE49-F238E27FC236}">
                        <a16:creationId xmlns="" xmlns:a16="http://schemas.microsoft.com/office/drawing/2014/main" id="{F1408140-3F6E-6E44-BDF0-4822ED5609C0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99" name="Group 2129">
                <a:extLst>
                  <a:ext uri="{FF2B5EF4-FFF2-40B4-BE49-F238E27FC236}">
                    <a16:creationId xmlns="" xmlns:a16="http://schemas.microsoft.com/office/drawing/2014/main" id="{4F9A8343-61A3-8842-9B62-BC6DC6EE329D}"/>
                  </a:ext>
                </a:extLst>
              </p:cNvPr>
              <p:cNvGrpSpPr/>
              <p:nvPr/>
            </p:nvGrpSpPr>
            <p:grpSpPr>
              <a:xfrm>
                <a:off x="6580799" y="1566009"/>
                <a:ext cx="872081" cy="181059"/>
                <a:chOff x="6580799" y="1566010"/>
                <a:chExt cx="872080" cy="181059"/>
              </a:xfrm>
            </p:grpSpPr>
            <p:grpSp>
              <p:nvGrpSpPr>
                <p:cNvPr id="3100" name="Group 7">
                  <a:extLst>
                    <a:ext uri="{FF2B5EF4-FFF2-40B4-BE49-F238E27FC236}">
                      <a16:creationId xmlns="" xmlns:a16="http://schemas.microsoft.com/office/drawing/2014/main" id="{ACCA0392-1F89-5B4B-BA0D-C82E67BF76BE}"/>
                    </a:ext>
                  </a:extLst>
                </p:cNvPr>
                <p:cNvGrpSpPr/>
                <p:nvPr/>
              </p:nvGrpSpPr>
              <p:grpSpPr>
                <a:xfrm>
                  <a:off x="7149921" y="1569337"/>
                  <a:ext cx="302958" cy="177732"/>
                  <a:chOff x="7126646" y="1543164"/>
                  <a:chExt cx="279400" cy="163911"/>
                </a:xfrm>
              </p:grpSpPr>
              <p:sp>
                <p:nvSpPr>
                  <p:cNvPr id="3104" name="Rectángulo 204">
                    <a:extLst>
                      <a:ext uri="{FF2B5EF4-FFF2-40B4-BE49-F238E27FC236}">
                        <a16:creationId xmlns="" xmlns:a16="http://schemas.microsoft.com/office/drawing/2014/main" id="{68E4E907-843E-A64C-90C6-52546263E4F6}"/>
                      </a:ext>
                    </a:extLst>
                  </p:cNvPr>
                  <p:cNvSpPr/>
                  <p:nvPr/>
                </p:nvSpPr>
                <p:spPr>
                  <a:xfrm>
                    <a:off x="7126646" y="1543164"/>
                    <a:ext cx="279400" cy="163911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105" name="Group 15">
                    <a:extLst>
                      <a:ext uri="{FF2B5EF4-FFF2-40B4-BE49-F238E27FC236}">
                        <a16:creationId xmlns="" xmlns:a16="http://schemas.microsoft.com/office/drawing/2014/main" id="{C374515A-2A8E-6245-8EF0-041197FED308}"/>
                      </a:ext>
                    </a:extLst>
                  </p:cNvPr>
                  <p:cNvGrpSpPr/>
                  <p:nvPr/>
                </p:nvGrpSpPr>
                <p:grpSpPr>
                  <a:xfrm>
                    <a:off x="7146524" y="1551967"/>
                    <a:ext cx="239645" cy="146305"/>
                    <a:chOff x="7136040" y="1553909"/>
                    <a:chExt cx="239645" cy="146305"/>
                  </a:xfrm>
                </p:grpSpPr>
                <p:grpSp>
                  <p:nvGrpSpPr>
                    <p:cNvPr id="3106" name="Group 16">
                      <a:extLst>
                        <a:ext uri="{FF2B5EF4-FFF2-40B4-BE49-F238E27FC236}">
                          <a16:creationId xmlns="" xmlns:a16="http://schemas.microsoft.com/office/drawing/2014/main" id="{CCDEF0BD-4FD0-414E-8DF5-184D7520716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136040" y="1553910"/>
                      <a:ext cx="110378" cy="146304"/>
                      <a:chOff x="6422572" y="2158068"/>
                      <a:chExt cx="620077" cy="821896"/>
                    </a:xfrm>
                  </p:grpSpPr>
                  <p:grpSp>
                    <p:nvGrpSpPr>
                      <p:cNvPr id="3119" name="Group 29">
                        <a:extLst>
                          <a:ext uri="{FF2B5EF4-FFF2-40B4-BE49-F238E27FC236}">
                            <a16:creationId xmlns="" xmlns:a16="http://schemas.microsoft.com/office/drawing/2014/main" id="{4EDF9797-6084-F44B-8FDF-875AB577C7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22572" y="2158068"/>
                        <a:ext cx="620077" cy="821896"/>
                        <a:chOff x="6422572" y="2158068"/>
                        <a:chExt cx="620077" cy="821896"/>
                      </a:xfrm>
                    </p:grpSpPr>
                    <p:sp>
                      <p:nvSpPr>
                        <p:cNvPr id="3121" name="Rectangle 31">
                          <a:extLst>
                            <a:ext uri="{FF2B5EF4-FFF2-40B4-BE49-F238E27FC236}">
                              <a16:creationId xmlns="" xmlns:a16="http://schemas.microsoft.com/office/drawing/2014/main" id="{5A5BC6E9-C740-D044-9BDD-2ECEC7166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2572" y="2158068"/>
                          <a:ext cx="620077" cy="821896"/>
                        </a:xfrm>
                        <a:prstGeom prst="rect">
                          <a:avLst/>
                        </a:prstGeom>
                        <a:solidFill>
                          <a:srgbClr val="002D3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122" name="Oval 32">
                          <a:extLst>
                            <a:ext uri="{FF2B5EF4-FFF2-40B4-BE49-F238E27FC236}">
                              <a16:creationId xmlns="" xmlns:a16="http://schemas.microsoft.com/office/drawing/2014/main" id="{40353931-0D76-9949-97AF-95C5F070C0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91306" y="2216566"/>
                          <a:ext cx="482609" cy="482609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3120" name="Oval 30">
                        <a:extLst>
                          <a:ext uri="{FF2B5EF4-FFF2-40B4-BE49-F238E27FC236}">
                            <a16:creationId xmlns="" xmlns:a16="http://schemas.microsoft.com/office/drawing/2014/main" id="{5B786E9C-EC66-9040-8745-DA1B8F17455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107" name="Group 17">
                      <a:extLst>
                        <a:ext uri="{FF2B5EF4-FFF2-40B4-BE49-F238E27FC236}">
                          <a16:creationId xmlns="" xmlns:a16="http://schemas.microsoft.com/office/drawing/2014/main" id="{82395050-10B0-3440-939E-5CB2DF67C36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265307" y="1553909"/>
                      <a:ext cx="110378" cy="146304"/>
                      <a:chOff x="7098393" y="2158068"/>
                      <a:chExt cx="620077" cy="821896"/>
                    </a:xfrm>
                  </p:grpSpPr>
                  <p:sp>
                    <p:nvSpPr>
                      <p:cNvPr id="3108" name="Rectangle 18">
                        <a:extLst>
                          <a:ext uri="{FF2B5EF4-FFF2-40B4-BE49-F238E27FC236}">
                            <a16:creationId xmlns="" xmlns:a16="http://schemas.microsoft.com/office/drawing/2014/main" id="{043D5E23-5FCD-EB41-8048-B6545635AA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98393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109" name="Group 19">
                        <a:extLst>
                          <a:ext uri="{FF2B5EF4-FFF2-40B4-BE49-F238E27FC236}">
                            <a16:creationId xmlns="" xmlns:a16="http://schemas.microsoft.com/office/drawing/2014/main" id="{132CEB06-0FF1-1B40-8849-86D25FF0B5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45360" y="2303656"/>
                        <a:ext cx="526142" cy="308428"/>
                        <a:chOff x="6858000" y="1224643"/>
                        <a:chExt cx="526142" cy="308428"/>
                      </a:xfrm>
                      <a:solidFill>
                        <a:srgbClr val="828A94"/>
                      </a:solidFill>
                    </p:grpSpPr>
                    <p:sp>
                      <p:nvSpPr>
                        <p:cNvPr id="3110" name="Rectangle 20">
                          <a:extLst>
                            <a:ext uri="{FF2B5EF4-FFF2-40B4-BE49-F238E27FC236}">
                              <a16:creationId xmlns="" xmlns:a16="http://schemas.microsoft.com/office/drawing/2014/main" id="{3AF9FE3C-0C2F-8244-9E0A-E36D0E01B1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6856" y="1224643"/>
                          <a:ext cx="308429" cy="30842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3111" name="Group 21">
                          <a:extLst>
                            <a:ext uri="{FF2B5EF4-FFF2-40B4-BE49-F238E27FC236}">
                              <a16:creationId xmlns="" xmlns:a16="http://schemas.microsoft.com/office/drawing/2014/main" id="{7F208FD7-4CD2-8344-AE11-6C1E24D76F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307036" y="1272087"/>
                          <a:ext cx="77106" cy="213541"/>
                          <a:chOff x="7307036" y="1279070"/>
                          <a:chExt cx="77106" cy="213541"/>
                        </a:xfrm>
                        <a:grpFill/>
                      </p:grpSpPr>
                      <p:sp>
                        <p:nvSpPr>
                          <p:cNvPr id="3116" name="Rectangle 26">
                            <a:extLst>
                              <a:ext uri="{FF2B5EF4-FFF2-40B4-BE49-F238E27FC236}">
                                <a16:creationId xmlns="" xmlns:a16="http://schemas.microsoft.com/office/drawing/2014/main" id="{3C88A5E9-ED13-EE40-939D-76676E43EC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036" y="1446892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117" name="Rectangle 27">
                            <a:extLst>
                              <a:ext uri="{FF2B5EF4-FFF2-40B4-BE49-F238E27FC236}">
                                <a16:creationId xmlns="" xmlns:a16="http://schemas.microsoft.com/office/drawing/2014/main" id="{7B81C719-135C-4740-8517-FD416454C5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036" y="1362981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118" name="Rectangle 28">
                            <a:extLst>
                              <a:ext uri="{FF2B5EF4-FFF2-40B4-BE49-F238E27FC236}">
                                <a16:creationId xmlns="" xmlns:a16="http://schemas.microsoft.com/office/drawing/2014/main" id="{A12215A5-6D41-2F48-A68C-8D01088CF6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036" y="1279070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112" name="Group 22">
                          <a:extLst>
                            <a:ext uri="{FF2B5EF4-FFF2-40B4-BE49-F238E27FC236}">
                              <a16:creationId xmlns="" xmlns:a16="http://schemas.microsoft.com/office/drawing/2014/main" id="{B1073EBE-09E1-1C4A-AD62-2B1A07EC5F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58000" y="1272087"/>
                          <a:ext cx="77106" cy="213541"/>
                          <a:chOff x="6858000" y="1279070"/>
                          <a:chExt cx="77106" cy="213541"/>
                        </a:xfrm>
                        <a:grpFill/>
                      </p:grpSpPr>
                      <p:sp>
                        <p:nvSpPr>
                          <p:cNvPr id="3113" name="Rectangle 23">
                            <a:extLst>
                              <a:ext uri="{FF2B5EF4-FFF2-40B4-BE49-F238E27FC236}">
                                <a16:creationId xmlns="" xmlns:a16="http://schemas.microsoft.com/office/drawing/2014/main" id="{9C60EA61-F3B6-E045-9B9A-41ABF9BC17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58000" y="1446892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114" name="Rectangle 24">
                            <a:extLst>
                              <a:ext uri="{FF2B5EF4-FFF2-40B4-BE49-F238E27FC236}">
                                <a16:creationId xmlns="" xmlns:a16="http://schemas.microsoft.com/office/drawing/2014/main" id="{41195FD6-BB71-6244-BBA9-4F3D767D887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58000" y="1362981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115" name="Rectangle 25">
                            <a:extLst>
                              <a:ext uri="{FF2B5EF4-FFF2-40B4-BE49-F238E27FC236}">
                                <a16:creationId xmlns="" xmlns:a16="http://schemas.microsoft.com/office/drawing/2014/main" id="{7FF816D9-2032-0F48-B766-09E74B897E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58000" y="1279070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3101" name="Group 2131">
                  <a:extLst>
                    <a:ext uri="{FF2B5EF4-FFF2-40B4-BE49-F238E27FC236}">
                      <a16:creationId xmlns="" xmlns:a16="http://schemas.microsoft.com/office/drawing/2014/main" id="{3BB12948-E22F-4047-9ECB-E29FB6650FB9}"/>
                    </a:ext>
                  </a:extLst>
                </p:cNvPr>
                <p:cNvGrpSpPr/>
                <p:nvPr/>
              </p:nvGrpSpPr>
              <p:grpSpPr>
                <a:xfrm>
                  <a:off x="6580799" y="1566010"/>
                  <a:ext cx="548567" cy="177711"/>
                  <a:chOff x="4314862" y="2291157"/>
                  <a:chExt cx="548567" cy="177711"/>
                </a:xfrm>
              </p:grpSpPr>
              <p:sp>
                <p:nvSpPr>
                  <p:cNvPr id="3102" name="Round Single Corner Rectangle 2132">
                    <a:extLst>
                      <a:ext uri="{FF2B5EF4-FFF2-40B4-BE49-F238E27FC236}">
                        <a16:creationId xmlns="" xmlns:a16="http://schemas.microsoft.com/office/drawing/2014/main" id="{14D9224A-DA92-4A4F-B54A-838BA4F1C499}"/>
                      </a:ext>
                    </a:extLst>
                  </p:cNvPr>
                  <p:cNvSpPr/>
                  <p:nvPr/>
                </p:nvSpPr>
                <p:spPr>
                  <a:xfrm>
                    <a:off x="4314862" y="2291157"/>
                    <a:ext cx="548567" cy="177711"/>
                  </a:xfrm>
                  <a:prstGeom prst="round1Rect">
                    <a:avLst>
                      <a:gd name="adj" fmla="val 18757"/>
                    </a:avLst>
                  </a:prstGeom>
                  <a:solidFill>
                    <a:srgbClr val="00BCBC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103" name="Picture 178">
                    <a:extLst>
                      <a:ext uri="{FF2B5EF4-FFF2-40B4-BE49-F238E27FC236}">
                        <a16:creationId xmlns="" xmlns:a16="http://schemas.microsoft.com/office/drawing/2014/main" id="{0CD41BBE-4BC8-9444-903E-654D5DE50C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85890" y="2341174"/>
                    <a:ext cx="406510" cy="77677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3068" name="Group 2157">
              <a:extLst>
                <a:ext uri="{FF2B5EF4-FFF2-40B4-BE49-F238E27FC236}">
                  <a16:creationId xmlns="" xmlns:a16="http://schemas.microsoft.com/office/drawing/2014/main" id="{29610371-A554-2F43-A3EA-6DD297EFAC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20527" y="3726877"/>
              <a:ext cx="649224" cy="114116"/>
              <a:chOff x="6183602" y="1544059"/>
              <a:chExt cx="1298757" cy="228286"/>
            </a:xfrm>
          </p:grpSpPr>
          <p:grpSp>
            <p:nvGrpSpPr>
              <p:cNvPr id="3069" name="Group 5">
                <a:extLst>
                  <a:ext uri="{FF2B5EF4-FFF2-40B4-BE49-F238E27FC236}">
                    <a16:creationId xmlns="" xmlns:a16="http://schemas.microsoft.com/office/drawing/2014/main" id="{B1F6CB8E-4046-2F40-B308-959FADDDBE05}"/>
                  </a:ext>
                </a:extLst>
              </p:cNvPr>
              <p:cNvGrpSpPr/>
              <p:nvPr/>
            </p:nvGrpSpPr>
            <p:grpSpPr>
              <a:xfrm>
                <a:off x="6183602" y="1544059"/>
                <a:ext cx="1298757" cy="228286"/>
                <a:chOff x="6235468" y="1519852"/>
                <a:chExt cx="1197765" cy="210534"/>
              </a:xfrm>
            </p:grpSpPr>
            <p:sp>
              <p:nvSpPr>
                <p:cNvPr id="3094" name="Rectangle 145">
                  <a:extLst>
                    <a:ext uri="{FF2B5EF4-FFF2-40B4-BE49-F238E27FC236}">
                      <a16:creationId xmlns="" xmlns:a16="http://schemas.microsoft.com/office/drawing/2014/main" id="{DBD0043A-3C38-FD4A-A68D-445E04B5049C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95" name="Group 36">
                  <a:extLst>
                    <a:ext uri="{FF2B5EF4-FFF2-40B4-BE49-F238E27FC236}">
                      <a16:creationId xmlns="" xmlns:a16="http://schemas.microsoft.com/office/drawing/2014/main" id="{EA9DC042-342C-E64E-A5DD-EDFFDCD9904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096" name="Oval 37">
                    <a:extLst>
                      <a:ext uri="{FF2B5EF4-FFF2-40B4-BE49-F238E27FC236}">
                        <a16:creationId xmlns="" xmlns:a16="http://schemas.microsoft.com/office/drawing/2014/main" id="{3CD73F44-D2D2-F940-8564-3BC6380934F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7" name="Oval 38">
                    <a:extLst>
                      <a:ext uri="{FF2B5EF4-FFF2-40B4-BE49-F238E27FC236}">
                        <a16:creationId xmlns="" xmlns:a16="http://schemas.microsoft.com/office/drawing/2014/main" id="{F1408140-3F6E-6E44-BDF0-4822ED5609C0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70" name="Group 2159">
                <a:extLst>
                  <a:ext uri="{FF2B5EF4-FFF2-40B4-BE49-F238E27FC236}">
                    <a16:creationId xmlns="" xmlns:a16="http://schemas.microsoft.com/office/drawing/2014/main" id="{4F9A8343-61A3-8842-9B62-BC6DC6EE329D}"/>
                  </a:ext>
                </a:extLst>
              </p:cNvPr>
              <p:cNvGrpSpPr/>
              <p:nvPr/>
            </p:nvGrpSpPr>
            <p:grpSpPr>
              <a:xfrm>
                <a:off x="6580799" y="1566009"/>
                <a:ext cx="872081" cy="181059"/>
                <a:chOff x="6580799" y="1566010"/>
                <a:chExt cx="872080" cy="181059"/>
              </a:xfrm>
            </p:grpSpPr>
            <p:grpSp>
              <p:nvGrpSpPr>
                <p:cNvPr id="3071" name="Group 7">
                  <a:extLst>
                    <a:ext uri="{FF2B5EF4-FFF2-40B4-BE49-F238E27FC236}">
                      <a16:creationId xmlns="" xmlns:a16="http://schemas.microsoft.com/office/drawing/2014/main" id="{ACCA0392-1F89-5B4B-BA0D-C82E67BF76BE}"/>
                    </a:ext>
                  </a:extLst>
                </p:cNvPr>
                <p:cNvGrpSpPr/>
                <p:nvPr/>
              </p:nvGrpSpPr>
              <p:grpSpPr>
                <a:xfrm>
                  <a:off x="7149921" y="1569337"/>
                  <a:ext cx="302958" cy="177732"/>
                  <a:chOff x="7126646" y="1543164"/>
                  <a:chExt cx="279400" cy="163911"/>
                </a:xfrm>
              </p:grpSpPr>
              <p:sp>
                <p:nvSpPr>
                  <p:cNvPr id="3075" name="Rectángulo 204">
                    <a:extLst>
                      <a:ext uri="{FF2B5EF4-FFF2-40B4-BE49-F238E27FC236}">
                        <a16:creationId xmlns="" xmlns:a16="http://schemas.microsoft.com/office/drawing/2014/main" id="{68E4E907-843E-A64C-90C6-52546263E4F6}"/>
                      </a:ext>
                    </a:extLst>
                  </p:cNvPr>
                  <p:cNvSpPr/>
                  <p:nvPr/>
                </p:nvSpPr>
                <p:spPr>
                  <a:xfrm>
                    <a:off x="7126646" y="1543164"/>
                    <a:ext cx="279400" cy="163911"/>
                  </a:xfrm>
                  <a:prstGeom prst="rect">
                    <a:avLst/>
                  </a:prstGeom>
                  <a:solidFill>
                    <a:srgbClr val="DDE2E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076" name="Group 15">
                    <a:extLst>
                      <a:ext uri="{FF2B5EF4-FFF2-40B4-BE49-F238E27FC236}">
                        <a16:creationId xmlns="" xmlns:a16="http://schemas.microsoft.com/office/drawing/2014/main" id="{C374515A-2A8E-6245-8EF0-041197FED308}"/>
                      </a:ext>
                    </a:extLst>
                  </p:cNvPr>
                  <p:cNvGrpSpPr/>
                  <p:nvPr/>
                </p:nvGrpSpPr>
                <p:grpSpPr>
                  <a:xfrm>
                    <a:off x="7146524" y="1551967"/>
                    <a:ext cx="239645" cy="146305"/>
                    <a:chOff x="7136040" y="1553909"/>
                    <a:chExt cx="239645" cy="146305"/>
                  </a:xfrm>
                </p:grpSpPr>
                <p:grpSp>
                  <p:nvGrpSpPr>
                    <p:cNvPr id="3077" name="Group 16">
                      <a:extLst>
                        <a:ext uri="{FF2B5EF4-FFF2-40B4-BE49-F238E27FC236}">
                          <a16:creationId xmlns="" xmlns:a16="http://schemas.microsoft.com/office/drawing/2014/main" id="{CCDEF0BD-4FD0-414E-8DF5-184D7520716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136040" y="1553910"/>
                      <a:ext cx="110378" cy="146304"/>
                      <a:chOff x="6422572" y="2158068"/>
                      <a:chExt cx="620077" cy="821896"/>
                    </a:xfrm>
                  </p:grpSpPr>
                  <p:grpSp>
                    <p:nvGrpSpPr>
                      <p:cNvPr id="3090" name="Group 29">
                        <a:extLst>
                          <a:ext uri="{FF2B5EF4-FFF2-40B4-BE49-F238E27FC236}">
                            <a16:creationId xmlns="" xmlns:a16="http://schemas.microsoft.com/office/drawing/2014/main" id="{4EDF9797-6084-F44B-8FDF-875AB577C7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422572" y="2158068"/>
                        <a:ext cx="620077" cy="821896"/>
                        <a:chOff x="6422572" y="2158068"/>
                        <a:chExt cx="620077" cy="821896"/>
                      </a:xfrm>
                    </p:grpSpPr>
                    <p:sp>
                      <p:nvSpPr>
                        <p:cNvPr id="3092" name="Rectangle 31">
                          <a:extLst>
                            <a:ext uri="{FF2B5EF4-FFF2-40B4-BE49-F238E27FC236}">
                              <a16:creationId xmlns="" xmlns:a16="http://schemas.microsoft.com/office/drawing/2014/main" id="{5A5BC6E9-C740-D044-9BDD-2ECEC71660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22572" y="2158068"/>
                          <a:ext cx="620077" cy="821896"/>
                        </a:xfrm>
                        <a:prstGeom prst="rect">
                          <a:avLst/>
                        </a:prstGeom>
                        <a:solidFill>
                          <a:srgbClr val="002D3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93" name="Oval 32">
                          <a:extLst>
                            <a:ext uri="{FF2B5EF4-FFF2-40B4-BE49-F238E27FC236}">
                              <a16:creationId xmlns="" xmlns:a16="http://schemas.microsoft.com/office/drawing/2014/main" id="{40353931-0D76-9949-97AF-95C5F070C0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91306" y="2216566"/>
                          <a:ext cx="482609" cy="482609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3091" name="Oval 30">
                        <a:extLst>
                          <a:ext uri="{FF2B5EF4-FFF2-40B4-BE49-F238E27FC236}">
                            <a16:creationId xmlns="" xmlns:a16="http://schemas.microsoft.com/office/drawing/2014/main" id="{5B786E9C-EC66-9040-8745-DA1B8F17455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78" name="Group 17">
                      <a:extLst>
                        <a:ext uri="{FF2B5EF4-FFF2-40B4-BE49-F238E27FC236}">
                          <a16:creationId xmlns="" xmlns:a16="http://schemas.microsoft.com/office/drawing/2014/main" id="{82395050-10B0-3440-939E-5CB2DF67C36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265307" y="1553909"/>
                      <a:ext cx="110378" cy="146304"/>
                      <a:chOff x="7098393" y="2158068"/>
                      <a:chExt cx="620077" cy="821896"/>
                    </a:xfrm>
                  </p:grpSpPr>
                  <p:sp>
                    <p:nvSpPr>
                      <p:cNvPr id="3079" name="Rectangle 18">
                        <a:extLst>
                          <a:ext uri="{FF2B5EF4-FFF2-40B4-BE49-F238E27FC236}">
                            <a16:creationId xmlns="" xmlns:a16="http://schemas.microsoft.com/office/drawing/2014/main" id="{043D5E23-5FCD-EB41-8048-B6545635AA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98393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080" name="Group 19">
                        <a:extLst>
                          <a:ext uri="{FF2B5EF4-FFF2-40B4-BE49-F238E27FC236}">
                            <a16:creationId xmlns="" xmlns:a16="http://schemas.microsoft.com/office/drawing/2014/main" id="{132CEB06-0FF1-1B40-8849-86D25FF0B5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45360" y="2303656"/>
                        <a:ext cx="526142" cy="308428"/>
                        <a:chOff x="6858000" y="1224643"/>
                        <a:chExt cx="526142" cy="308428"/>
                      </a:xfrm>
                      <a:solidFill>
                        <a:srgbClr val="828A94"/>
                      </a:solidFill>
                    </p:grpSpPr>
                    <p:sp>
                      <p:nvSpPr>
                        <p:cNvPr id="3081" name="Rectangle 20">
                          <a:extLst>
                            <a:ext uri="{FF2B5EF4-FFF2-40B4-BE49-F238E27FC236}">
                              <a16:creationId xmlns="" xmlns:a16="http://schemas.microsoft.com/office/drawing/2014/main" id="{3AF9FE3C-0C2F-8244-9E0A-E36D0E01B1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6856" y="1224643"/>
                          <a:ext cx="308429" cy="30842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3082" name="Group 21">
                          <a:extLst>
                            <a:ext uri="{FF2B5EF4-FFF2-40B4-BE49-F238E27FC236}">
                              <a16:creationId xmlns="" xmlns:a16="http://schemas.microsoft.com/office/drawing/2014/main" id="{7F208FD7-4CD2-8344-AE11-6C1E24D76F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307036" y="1272087"/>
                          <a:ext cx="77106" cy="213541"/>
                          <a:chOff x="7307036" y="1279070"/>
                          <a:chExt cx="77106" cy="213541"/>
                        </a:xfrm>
                        <a:grpFill/>
                      </p:grpSpPr>
                      <p:sp>
                        <p:nvSpPr>
                          <p:cNvPr id="3087" name="Rectangle 26">
                            <a:extLst>
                              <a:ext uri="{FF2B5EF4-FFF2-40B4-BE49-F238E27FC236}">
                                <a16:creationId xmlns="" xmlns:a16="http://schemas.microsoft.com/office/drawing/2014/main" id="{3C88A5E9-ED13-EE40-939D-76676E43EC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036" y="1446892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088" name="Rectangle 27">
                            <a:extLst>
                              <a:ext uri="{FF2B5EF4-FFF2-40B4-BE49-F238E27FC236}">
                                <a16:creationId xmlns="" xmlns:a16="http://schemas.microsoft.com/office/drawing/2014/main" id="{7B81C719-135C-4740-8517-FD416454C5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036" y="1362981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089" name="Rectangle 28">
                            <a:extLst>
                              <a:ext uri="{FF2B5EF4-FFF2-40B4-BE49-F238E27FC236}">
                                <a16:creationId xmlns="" xmlns:a16="http://schemas.microsoft.com/office/drawing/2014/main" id="{A12215A5-6D41-2F48-A68C-8D01088CF6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07036" y="1279070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083" name="Group 22">
                          <a:extLst>
                            <a:ext uri="{FF2B5EF4-FFF2-40B4-BE49-F238E27FC236}">
                              <a16:creationId xmlns="" xmlns:a16="http://schemas.microsoft.com/office/drawing/2014/main" id="{B1073EBE-09E1-1C4A-AD62-2B1A07EC5F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58000" y="1272087"/>
                          <a:ext cx="77106" cy="213541"/>
                          <a:chOff x="6858000" y="1279070"/>
                          <a:chExt cx="77106" cy="213541"/>
                        </a:xfrm>
                        <a:grpFill/>
                      </p:grpSpPr>
                      <p:sp>
                        <p:nvSpPr>
                          <p:cNvPr id="3084" name="Rectangle 23">
                            <a:extLst>
                              <a:ext uri="{FF2B5EF4-FFF2-40B4-BE49-F238E27FC236}">
                                <a16:creationId xmlns="" xmlns:a16="http://schemas.microsoft.com/office/drawing/2014/main" id="{9C60EA61-F3B6-E045-9B9A-41ABF9BC17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58000" y="1446892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085" name="Rectangle 24">
                            <a:extLst>
                              <a:ext uri="{FF2B5EF4-FFF2-40B4-BE49-F238E27FC236}">
                                <a16:creationId xmlns="" xmlns:a16="http://schemas.microsoft.com/office/drawing/2014/main" id="{41195FD6-BB71-6244-BBA9-4F3D767D887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58000" y="1362981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3086" name="Rectangle 25">
                            <a:extLst>
                              <a:ext uri="{FF2B5EF4-FFF2-40B4-BE49-F238E27FC236}">
                                <a16:creationId xmlns="" xmlns:a16="http://schemas.microsoft.com/office/drawing/2014/main" id="{7FF816D9-2032-0F48-B766-09E74B897E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858000" y="1279070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25400" cap="flat" cmpd="sng" algn="ctr">
                            <a:noFill/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3072" name="Group 2161">
                  <a:extLst>
                    <a:ext uri="{FF2B5EF4-FFF2-40B4-BE49-F238E27FC236}">
                      <a16:creationId xmlns="" xmlns:a16="http://schemas.microsoft.com/office/drawing/2014/main" id="{3BB12948-E22F-4047-9ECB-E29FB6650FB9}"/>
                    </a:ext>
                  </a:extLst>
                </p:cNvPr>
                <p:cNvGrpSpPr/>
                <p:nvPr/>
              </p:nvGrpSpPr>
              <p:grpSpPr>
                <a:xfrm>
                  <a:off x="6580799" y="1566010"/>
                  <a:ext cx="548567" cy="177711"/>
                  <a:chOff x="4314862" y="2291157"/>
                  <a:chExt cx="548567" cy="177711"/>
                </a:xfrm>
              </p:grpSpPr>
              <p:sp>
                <p:nvSpPr>
                  <p:cNvPr id="3073" name="Round Single Corner Rectangle 2162">
                    <a:extLst>
                      <a:ext uri="{FF2B5EF4-FFF2-40B4-BE49-F238E27FC236}">
                        <a16:creationId xmlns="" xmlns:a16="http://schemas.microsoft.com/office/drawing/2014/main" id="{14D9224A-DA92-4A4F-B54A-838BA4F1C499}"/>
                      </a:ext>
                    </a:extLst>
                  </p:cNvPr>
                  <p:cNvSpPr/>
                  <p:nvPr/>
                </p:nvSpPr>
                <p:spPr>
                  <a:xfrm>
                    <a:off x="4314862" y="2291157"/>
                    <a:ext cx="548567" cy="177711"/>
                  </a:xfrm>
                  <a:prstGeom prst="round1Rect">
                    <a:avLst>
                      <a:gd name="adj" fmla="val 18757"/>
                    </a:avLst>
                  </a:prstGeom>
                  <a:solidFill>
                    <a:srgbClr val="00BCBC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074" name="Picture 178">
                    <a:extLst>
                      <a:ext uri="{FF2B5EF4-FFF2-40B4-BE49-F238E27FC236}">
                        <a16:creationId xmlns="" xmlns:a16="http://schemas.microsoft.com/office/drawing/2014/main" id="{0CD41BBE-4BC8-9444-903E-654D5DE50C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85890" y="2341174"/>
                    <a:ext cx="406510" cy="7767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231" name="Group 1085"/>
          <p:cNvGrpSpPr/>
          <p:nvPr/>
        </p:nvGrpSpPr>
        <p:grpSpPr>
          <a:xfrm>
            <a:off x="7888777" y="1952738"/>
            <a:ext cx="758952" cy="133403"/>
            <a:chOff x="6920402" y="1952738"/>
            <a:chExt cx="758952" cy="133403"/>
          </a:xfrm>
        </p:grpSpPr>
        <p:grpSp>
          <p:nvGrpSpPr>
            <p:cNvPr id="3232" name="Group 5">
              <a:extLst>
                <a:ext uri="{FF2B5EF4-FFF2-40B4-BE49-F238E27FC236}">
                  <a16:creationId xmlns="" xmlns:a16="http://schemas.microsoft.com/office/drawing/2014/main" id="{B1F6CB8E-4046-2F40-B308-959FADDDBE05}"/>
                </a:ext>
              </a:extLst>
            </p:cNvPr>
            <p:cNvGrpSpPr/>
            <p:nvPr/>
          </p:nvGrpSpPr>
          <p:grpSpPr>
            <a:xfrm>
              <a:off x="6920402" y="1952738"/>
              <a:ext cx="758952" cy="133403"/>
              <a:chOff x="6235468" y="1519852"/>
              <a:chExt cx="1197765" cy="210534"/>
            </a:xfrm>
          </p:grpSpPr>
          <p:sp>
            <p:nvSpPr>
              <p:cNvPr id="3257" name="Rectangle 145">
                <a:extLst>
                  <a:ext uri="{FF2B5EF4-FFF2-40B4-BE49-F238E27FC236}">
                    <a16:creationId xmlns="" xmlns:a16="http://schemas.microsoft.com/office/drawing/2014/main" id="{DBD0043A-3C38-FD4A-A68D-445E04B5049C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258" name="Group 36">
                <a:extLst>
                  <a:ext uri="{FF2B5EF4-FFF2-40B4-BE49-F238E27FC236}">
                    <a16:creationId xmlns="" xmlns:a16="http://schemas.microsoft.com/office/drawing/2014/main" id="{EA9DC042-342C-E64E-A5DD-EDFFDCD9904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59" name="Oval 37">
                  <a:extLst>
                    <a:ext uri="{FF2B5EF4-FFF2-40B4-BE49-F238E27FC236}">
                      <a16:creationId xmlns="" xmlns:a16="http://schemas.microsoft.com/office/drawing/2014/main" id="{3CD73F44-D2D2-F940-8564-3BC6380934F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60" name="Oval 38">
                  <a:extLst>
                    <a:ext uri="{FF2B5EF4-FFF2-40B4-BE49-F238E27FC236}">
                      <a16:creationId xmlns="" xmlns:a16="http://schemas.microsoft.com/office/drawing/2014/main" id="{F1408140-3F6E-6E44-BDF0-4822ED5609C0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33" name="Group 1087">
              <a:extLst>
                <a:ext uri="{FF2B5EF4-FFF2-40B4-BE49-F238E27FC236}">
                  <a16:creationId xmlns="" xmlns:a16="http://schemas.microsoft.com/office/drawing/2014/main" id="{4F9A8343-61A3-8842-9B62-BC6DC6EE329D}"/>
                </a:ext>
              </a:extLst>
            </p:cNvPr>
            <p:cNvGrpSpPr/>
            <p:nvPr/>
          </p:nvGrpSpPr>
          <p:grpSpPr>
            <a:xfrm>
              <a:off x="7152511" y="1965564"/>
              <a:ext cx="509616" cy="105805"/>
              <a:chOff x="6580799" y="1566010"/>
              <a:chExt cx="872080" cy="181059"/>
            </a:xfrm>
          </p:grpSpPr>
          <p:grpSp>
            <p:nvGrpSpPr>
              <p:cNvPr id="3234" name="Group 7">
                <a:extLst>
                  <a:ext uri="{FF2B5EF4-FFF2-40B4-BE49-F238E27FC236}">
                    <a16:creationId xmlns="" xmlns:a16="http://schemas.microsoft.com/office/drawing/2014/main" id="{ACCA0392-1F89-5B4B-BA0D-C82E67BF76BE}"/>
                  </a:ext>
                </a:extLst>
              </p:cNvPr>
              <p:cNvGrpSpPr/>
              <p:nvPr/>
            </p:nvGrpSpPr>
            <p:grpSpPr>
              <a:xfrm>
                <a:off x="7149921" y="1569337"/>
                <a:ext cx="302958" cy="177732"/>
                <a:chOff x="7126646" y="1543164"/>
                <a:chExt cx="279400" cy="163911"/>
              </a:xfrm>
            </p:grpSpPr>
            <p:sp>
              <p:nvSpPr>
                <p:cNvPr id="3238" name="Rectángulo 204">
                  <a:extLst>
                    <a:ext uri="{FF2B5EF4-FFF2-40B4-BE49-F238E27FC236}">
                      <a16:creationId xmlns="" xmlns:a16="http://schemas.microsoft.com/office/drawing/2014/main" id="{68E4E907-843E-A64C-90C6-52546263E4F6}"/>
                    </a:ext>
                  </a:extLst>
                </p:cNvPr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9" name="Group 15">
                  <a:extLst>
                    <a:ext uri="{FF2B5EF4-FFF2-40B4-BE49-F238E27FC236}">
                      <a16:creationId xmlns="" xmlns:a16="http://schemas.microsoft.com/office/drawing/2014/main" id="{C374515A-2A8E-6245-8EF0-041197FED308}"/>
                    </a:ext>
                  </a:extLst>
                </p:cNvPr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3240" name="Group 16">
                    <a:extLst>
                      <a:ext uri="{FF2B5EF4-FFF2-40B4-BE49-F238E27FC236}">
                        <a16:creationId xmlns="" xmlns:a16="http://schemas.microsoft.com/office/drawing/2014/main" id="{CCDEF0BD-4FD0-414E-8DF5-184D7520716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3253" name="Group 29">
                      <a:extLst>
                        <a:ext uri="{FF2B5EF4-FFF2-40B4-BE49-F238E27FC236}">
                          <a16:creationId xmlns="" xmlns:a16="http://schemas.microsoft.com/office/drawing/2014/main" id="{4EDF9797-6084-F44B-8FDF-875AB577C7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3255" name="Rectangle 31">
                        <a:extLst>
                          <a:ext uri="{FF2B5EF4-FFF2-40B4-BE49-F238E27FC236}">
                            <a16:creationId xmlns="" xmlns:a16="http://schemas.microsoft.com/office/drawing/2014/main" id="{5A5BC6E9-C740-D044-9BDD-2ECEC7166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56" name="Oval 32">
                        <a:extLst>
                          <a:ext uri="{FF2B5EF4-FFF2-40B4-BE49-F238E27FC236}">
                            <a16:creationId xmlns="" xmlns:a16="http://schemas.microsoft.com/office/drawing/2014/main" id="{40353931-0D76-9949-97AF-95C5F070C0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254" name="Oval 30">
                      <a:extLst>
                        <a:ext uri="{FF2B5EF4-FFF2-40B4-BE49-F238E27FC236}">
                          <a16:creationId xmlns="" xmlns:a16="http://schemas.microsoft.com/office/drawing/2014/main" id="{5B786E9C-EC66-9040-8745-DA1B8F1745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241" name="Group 17">
                    <a:extLst>
                      <a:ext uri="{FF2B5EF4-FFF2-40B4-BE49-F238E27FC236}">
                        <a16:creationId xmlns="" xmlns:a16="http://schemas.microsoft.com/office/drawing/2014/main" id="{82395050-10B0-3440-939E-5CB2DF67C36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3242" name="Rectangle 18">
                      <a:extLst>
                        <a:ext uri="{FF2B5EF4-FFF2-40B4-BE49-F238E27FC236}">
                          <a16:creationId xmlns="" xmlns:a16="http://schemas.microsoft.com/office/drawing/2014/main" id="{043D5E23-5FCD-EB41-8048-B6545635A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43" name="Group 19">
                      <a:extLst>
                        <a:ext uri="{FF2B5EF4-FFF2-40B4-BE49-F238E27FC236}">
                          <a16:creationId xmlns="" xmlns:a16="http://schemas.microsoft.com/office/drawing/2014/main" id="{132CEB06-0FF1-1B40-8849-86D25FF0B5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3244" name="Rectangle 20">
                        <a:extLst>
                          <a:ext uri="{FF2B5EF4-FFF2-40B4-BE49-F238E27FC236}">
                            <a16:creationId xmlns="" xmlns:a16="http://schemas.microsoft.com/office/drawing/2014/main" id="{3AF9FE3C-0C2F-8244-9E0A-E36D0E01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245" name="Group 21">
                        <a:extLst>
                          <a:ext uri="{FF2B5EF4-FFF2-40B4-BE49-F238E27FC236}">
                            <a16:creationId xmlns="" xmlns:a16="http://schemas.microsoft.com/office/drawing/2014/main" id="{7F208FD7-4CD2-8344-AE11-6C1E24D76F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3250" name="Rectangle 26">
                          <a:extLst>
                            <a:ext uri="{FF2B5EF4-FFF2-40B4-BE49-F238E27FC236}">
                              <a16:creationId xmlns="" xmlns:a16="http://schemas.microsoft.com/office/drawing/2014/main" id="{3C88A5E9-ED13-EE40-939D-76676E43EC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51" name="Rectangle 27">
                          <a:extLst>
                            <a:ext uri="{FF2B5EF4-FFF2-40B4-BE49-F238E27FC236}">
                              <a16:creationId xmlns="" xmlns:a16="http://schemas.microsoft.com/office/drawing/2014/main" id="{7B81C719-135C-4740-8517-FD416454C5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52" name="Rectangle 28">
                          <a:extLst>
                            <a:ext uri="{FF2B5EF4-FFF2-40B4-BE49-F238E27FC236}">
                              <a16:creationId xmlns="" xmlns:a16="http://schemas.microsoft.com/office/drawing/2014/main" id="{A12215A5-6D41-2F48-A68C-8D01088CF6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246" name="Group 22">
                        <a:extLst>
                          <a:ext uri="{FF2B5EF4-FFF2-40B4-BE49-F238E27FC236}">
                            <a16:creationId xmlns="" xmlns:a16="http://schemas.microsoft.com/office/drawing/2014/main" id="{B1073EBE-09E1-1C4A-AD62-2B1A07EC5F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3247" name="Rectangle 23">
                          <a:extLst>
                            <a:ext uri="{FF2B5EF4-FFF2-40B4-BE49-F238E27FC236}">
                              <a16:creationId xmlns="" xmlns:a16="http://schemas.microsoft.com/office/drawing/2014/main" id="{9C60EA61-F3B6-E045-9B9A-41ABF9BC17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48" name="Rectangle 24">
                          <a:extLst>
                            <a:ext uri="{FF2B5EF4-FFF2-40B4-BE49-F238E27FC236}">
                              <a16:creationId xmlns="" xmlns:a16="http://schemas.microsoft.com/office/drawing/2014/main" id="{41195FD6-BB71-6244-BBA9-4F3D767D88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249" name="Rectangle 25">
                          <a:extLst>
                            <a:ext uri="{FF2B5EF4-FFF2-40B4-BE49-F238E27FC236}">
                              <a16:creationId xmlns="" xmlns:a16="http://schemas.microsoft.com/office/drawing/2014/main" id="{7FF816D9-2032-0F48-B766-09E74B897E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25400" cap="flat" cmpd="sng" algn="ctr">
                          <a:noFill/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235" name="Group 1089">
                <a:extLst>
                  <a:ext uri="{FF2B5EF4-FFF2-40B4-BE49-F238E27FC236}">
                    <a16:creationId xmlns="" xmlns:a16="http://schemas.microsoft.com/office/drawing/2014/main" id="{3BB12948-E22F-4047-9ECB-E29FB6650FB9}"/>
                  </a:ext>
                </a:extLst>
              </p:cNvPr>
              <p:cNvGrpSpPr/>
              <p:nvPr/>
            </p:nvGrpSpPr>
            <p:grpSpPr>
              <a:xfrm>
                <a:off x="6580799" y="1566010"/>
                <a:ext cx="548567" cy="177711"/>
                <a:chOff x="4314862" y="2291157"/>
                <a:chExt cx="548567" cy="177711"/>
              </a:xfrm>
            </p:grpSpPr>
            <p:sp>
              <p:nvSpPr>
                <p:cNvPr id="3236" name="Round Single Corner Rectangle 1090">
                  <a:extLst>
                    <a:ext uri="{FF2B5EF4-FFF2-40B4-BE49-F238E27FC236}">
                      <a16:creationId xmlns="" xmlns:a16="http://schemas.microsoft.com/office/drawing/2014/main" id="{14D9224A-DA92-4A4F-B54A-838BA4F1C499}"/>
                    </a:ext>
                  </a:extLst>
                </p:cNvPr>
                <p:cNvSpPr/>
                <p:nvPr/>
              </p:nvSpPr>
              <p:spPr>
                <a:xfrm>
                  <a:off x="4314862" y="2291157"/>
                  <a:ext cx="548567" cy="177711"/>
                </a:xfrm>
                <a:prstGeom prst="round1Rect">
                  <a:avLst>
                    <a:gd name="adj" fmla="val 18757"/>
                  </a:avLst>
                </a:prstGeom>
                <a:solidFill>
                  <a:srgbClr val="00BCBC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3237" name="Picture 178">
                  <a:extLst>
                    <a:ext uri="{FF2B5EF4-FFF2-40B4-BE49-F238E27FC236}">
                      <a16:creationId xmlns="" xmlns:a16="http://schemas.microsoft.com/office/drawing/2014/main" id="{0CD41BBE-4BC8-9444-903E-654D5DE50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5890" y="2341174"/>
                  <a:ext cx="406510" cy="776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261" name="Group 4"/>
          <p:cNvGrpSpPr/>
          <p:nvPr/>
        </p:nvGrpSpPr>
        <p:grpSpPr>
          <a:xfrm>
            <a:off x="7889160" y="1797146"/>
            <a:ext cx="754425" cy="143091"/>
            <a:chOff x="7889160" y="1797146"/>
            <a:chExt cx="754425" cy="143091"/>
          </a:xfrm>
        </p:grpSpPr>
        <p:grpSp>
          <p:nvGrpSpPr>
            <p:cNvPr id="3262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7889160" y="1797146"/>
              <a:ext cx="369544" cy="64956"/>
              <a:chOff x="1709603" y="1989255"/>
              <a:chExt cx="696097" cy="122355"/>
            </a:xfrm>
          </p:grpSpPr>
          <p:grpSp>
            <p:nvGrpSpPr>
              <p:cNvPr id="3281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285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6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287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8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82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3283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4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263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7889160" y="1875281"/>
              <a:ext cx="369544" cy="64956"/>
              <a:chOff x="1709603" y="1989255"/>
              <a:chExt cx="696097" cy="122355"/>
            </a:xfrm>
          </p:grpSpPr>
          <p:grpSp>
            <p:nvGrpSpPr>
              <p:cNvPr id="3273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277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78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279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0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74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3275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6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264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8274041" y="1875281"/>
              <a:ext cx="369544" cy="64956"/>
              <a:chOff x="1709603" y="1989255"/>
              <a:chExt cx="696097" cy="122355"/>
            </a:xfrm>
          </p:grpSpPr>
          <p:grpSp>
            <p:nvGrpSpPr>
              <p:cNvPr id="3265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3269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70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3271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2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6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3267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8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51120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299869-C96F-4682-A069-BB3A4514FBA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Ausgangslage</a:t>
            </a:r>
          </a:p>
          <a:p>
            <a:pPr marL="0" indent="0" algn="ctr">
              <a:buNone/>
            </a:pPr>
            <a:endParaRPr lang="de-DE" sz="1000" b="1" dirty="0" smtClean="0"/>
          </a:p>
          <a:p>
            <a:r>
              <a:rPr lang="de-DE" sz="2000" dirty="0" smtClean="0"/>
              <a:t>Ältere Speicherhardware</a:t>
            </a:r>
            <a:br>
              <a:rPr lang="de-DE" sz="2000" dirty="0" smtClean="0"/>
            </a:br>
            <a:endParaRPr lang="de-DE" sz="2000" dirty="0" smtClean="0"/>
          </a:p>
          <a:p>
            <a:r>
              <a:rPr lang="de-DE" sz="2000" dirty="0" smtClean="0"/>
              <a:t>Nicht ausreichende Daten- Verfügbarkeit</a:t>
            </a:r>
          </a:p>
          <a:p>
            <a:r>
              <a:rPr lang="de-DE" sz="2000" dirty="0" smtClean="0"/>
              <a:t>Verbesserungsfähige Performance</a:t>
            </a:r>
          </a:p>
          <a:p>
            <a:r>
              <a:rPr lang="de-DE" sz="2000" dirty="0" smtClean="0"/>
              <a:t>Unzureichendes </a:t>
            </a:r>
            <a:r>
              <a:rPr lang="de-DE" sz="2000" dirty="0"/>
              <a:t>Notfallkonzept</a:t>
            </a:r>
          </a:p>
          <a:p>
            <a:r>
              <a:rPr lang="de-DE" sz="2000" dirty="0" smtClean="0"/>
              <a:t>…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Mit SDS</a:t>
            </a:r>
          </a:p>
          <a:p>
            <a:pPr marL="0" indent="0" algn="ctr">
              <a:buNone/>
            </a:pPr>
            <a:endParaRPr lang="de-DE" sz="1000" b="1" dirty="0" smtClean="0"/>
          </a:p>
          <a:p>
            <a:r>
              <a:rPr lang="de-DE" sz="2000" dirty="0" smtClean="0"/>
              <a:t>Kann weiter genutzt oder im Betrieb getauscht werden</a:t>
            </a:r>
            <a:endParaRPr lang="de-DE" sz="2000" dirty="0"/>
          </a:p>
          <a:p>
            <a:r>
              <a:rPr lang="de-DE" sz="2000" dirty="0" smtClean="0"/>
              <a:t>Integrierte Hochverfügbarkeit</a:t>
            </a:r>
            <a:br>
              <a:rPr lang="de-DE" sz="2000" dirty="0" smtClean="0"/>
            </a:br>
            <a:endParaRPr lang="de-DE" sz="2000" dirty="0"/>
          </a:p>
          <a:p>
            <a:r>
              <a:rPr lang="de-DE" sz="2000" dirty="0" smtClean="0"/>
              <a:t>Erhöht durch Eigenschaften von SDS alleine</a:t>
            </a:r>
            <a:endParaRPr lang="de-DE" sz="2000" dirty="0"/>
          </a:p>
          <a:p>
            <a:r>
              <a:rPr lang="de-DE" sz="2000" dirty="0" smtClean="0"/>
              <a:t>Integrierte Notfallmechanismen</a:t>
            </a:r>
            <a:endParaRPr lang="de-DE" sz="2000" dirty="0"/>
          </a:p>
          <a:p>
            <a:r>
              <a:rPr lang="de-DE" sz="2000" dirty="0"/>
              <a:t>…</a:t>
            </a:r>
          </a:p>
          <a:p>
            <a:endParaRPr lang="de-DE" sz="200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Vertraute Situationen und wie diese mit SDS adressiert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972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097986"/>
            <a:ext cx="8210550" cy="3061577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Die nächste(n) </a:t>
            </a:r>
            <a:r>
              <a:rPr lang="de-DE" dirty="0"/>
              <a:t>‘neuen‘ </a:t>
            </a:r>
            <a:r>
              <a:rPr lang="de-DE" dirty="0" smtClean="0"/>
              <a:t>Anforderung(en)?</a:t>
            </a:r>
          </a:p>
          <a:p>
            <a:pPr lvl="1"/>
            <a:r>
              <a:rPr lang="de-DE" dirty="0" smtClean="0"/>
              <a:t>Mit SDS problemlos integrierbar</a:t>
            </a:r>
            <a:endParaRPr lang="de-DE" dirty="0"/>
          </a:p>
          <a:p>
            <a:r>
              <a:rPr lang="de-DE" dirty="0" smtClean="0"/>
              <a:t>Kosten?</a:t>
            </a:r>
          </a:p>
          <a:p>
            <a:pPr lvl="1"/>
            <a:r>
              <a:rPr lang="de-DE" dirty="0" smtClean="0"/>
              <a:t>Mit SDS gering und kalkulierbar</a:t>
            </a:r>
            <a:endParaRPr lang="de-DE" dirty="0"/>
          </a:p>
          <a:p>
            <a:r>
              <a:rPr lang="de-DE" dirty="0" smtClean="0"/>
              <a:t>Datenmigration(en)?</a:t>
            </a:r>
          </a:p>
          <a:p>
            <a:pPr lvl="1"/>
            <a:r>
              <a:rPr lang="de-DE" dirty="0" smtClean="0"/>
              <a:t>Mit SDS im laufenden Betrieb bei vollen SLAs</a:t>
            </a:r>
            <a:endParaRPr lang="de-DE" dirty="0"/>
          </a:p>
          <a:p>
            <a:r>
              <a:rPr lang="de-DE" dirty="0"/>
              <a:t>‘Verträglichkeit‘ der </a:t>
            </a:r>
            <a:r>
              <a:rPr lang="de-DE" dirty="0" smtClean="0"/>
              <a:t>Lösungen?</a:t>
            </a:r>
          </a:p>
          <a:p>
            <a:pPr lvl="1"/>
            <a:r>
              <a:rPr lang="de-DE" dirty="0" smtClean="0"/>
              <a:t>Mit SDS kann vieles beliebig miteinander kombiniert werden</a:t>
            </a:r>
            <a:endParaRPr lang="de-DE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bei SDS ganz anders als bei ‘alles neu‘ und ‘punktuellem Nachrüsten‘?</a:t>
            </a:r>
            <a:endParaRPr lang="de-DE" dirty="0"/>
          </a:p>
        </p:txBody>
      </p:sp>
      <p:sp>
        <p:nvSpPr>
          <p:cNvPr id="5" name="Rectángulo 10"/>
          <p:cNvSpPr/>
          <p:nvPr/>
        </p:nvSpPr>
        <p:spPr>
          <a:xfrm>
            <a:off x="-1" y="4204383"/>
            <a:ext cx="9144001" cy="478400"/>
          </a:xfrm>
          <a:prstGeom prst="rect">
            <a:avLst/>
          </a:prstGeom>
          <a:solidFill>
            <a:srgbClr val="00B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BCBC"/>
              </a:solidFill>
            </a:endParaRPr>
          </a:p>
        </p:txBody>
      </p:sp>
      <p:sp>
        <p:nvSpPr>
          <p:cNvPr id="6" name="CuadroTexto 8"/>
          <p:cNvSpPr txBox="1"/>
          <p:nvPr/>
        </p:nvSpPr>
        <p:spPr>
          <a:xfrm>
            <a:off x="-1" y="418328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Kurz gesagt: Flexibilität und Nachhaltigkeit!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224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Nachhaltigkeit: Ihren Speicher mit hochwertigen Speicherdiensten versehen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193"/>
          <p:cNvCxnSpPr>
            <a:endCxn id="365" idx="1"/>
          </p:cNvCxnSpPr>
          <p:nvPr/>
        </p:nvCxnSpPr>
        <p:spPr>
          <a:xfrm>
            <a:off x="1781017" y="3983764"/>
            <a:ext cx="1691912" cy="2954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>
            <a:stCxn id="450" idx="3"/>
            <a:endCxn id="459" idx="1"/>
          </p:cNvCxnSpPr>
          <p:nvPr/>
        </p:nvCxnSpPr>
        <p:spPr>
          <a:xfrm>
            <a:off x="1621125" y="2715097"/>
            <a:ext cx="2033403" cy="0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9" name="Agrupar 467"/>
          <p:cNvGrpSpPr/>
          <p:nvPr/>
        </p:nvGrpSpPr>
        <p:grpSpPr>
          <a:xfrm>
            <a:off x="1238793" y="2653608"/>
            <a:ext cx="382332" cy="122977"/>
            <a:chOff x="6482067" y="1440114"/>
            <a:chExt cx="508826" cy="163667"/>
          </a:xfrm>
        </p:grpSpPr>
        <p:sp>
          <p:nvSpPr>
            <p:cNvPr id="450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1" name="Picture 1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458" name="Agrupar 467"/>
          <p:cNvGrpSpPr/>
          <p:nvPr/>
        </p:nvGrpSpPr>
        <p:grpSpPr>
          <a:xfrm>
            <a:off x="3654528" y="2653608"/>
            <a:ext cx="382332" cy="122977"/>
            <a:chOff x="6482067" y="1440114"/>
            <a:chExt cx="508826" cy="163667"/>
          </a:xfrm>
        </p:grpSpPr>
        <p:sp>
          <p:nvSpPr>
            <p:cNvPr id="459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0" name="Picture 1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sp>
        <p:nvSpPr>
          <p:cNvPr id="297" name="Textfeld 296"/>
          <p:cNvSpPr txBox="1"/>
          <p:nvPr/>
        </p:nvSpPr>
        <p:spPr>
          <a:xfrm>
            <a:off x="6027169" y="2276174"/>
            <a:ext cx="2825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Anwendungen laufen auf Servern</a:t>
            </a:r>
          </a:p>
          <a:p>
            <a:pPr marL="177800" indent="-177800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Zentraler Speicher</a:t>
            </a:r>
          </a:p>
        </p:txBody>
      </p:sp>
    </p:spTree>
    <p:extLst>
      <p:ext uri="{BB962C8B-B14F-4D97-AF65-F5344CB8AC3E}">
        <p14:creationId xmlns:p14="http://schemas.microsoft.com/office/powerpoint/2010/main" val="1227362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Nachhaltigkeit: </a:t>
            </a:r>
            <a:r>
              <a:rPr lang="de-DE" dirty="0" smtClean="0"/>
              <a:t>Ihren Speicher </a:t>
            </a:r>
            <a:r>
              <a:rPr lang="de-DE" dirty="0"/>
              <a:t>mit hochwertigen Speicherdiensten versehen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>
            <a:stCxn id="450" idx="3"/>
            <a:endCxn id="459" idx="1"/>
          </p:cNvCxnSpPr>
          <p:nvPr/>
        </p:nvCxnSpPr>
        <p:spPr>
          <a:xfrm>
            <a:off x="1621125" y="2715097"/>
            <a:ext cx="2033403" cy="0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9" name="Agrupar 467"/>
          <p:cNvGrpSpPr/>
          <p:nvPr/>
        </p:nvGrpSpPr>
        <p:grpSpPr>
          <a:xfrm>
            <a:off x="1238793" y="2653608"/>
            <a:ext cx="382332" cy="122977"/>
            <a:chOff x="6482067" y="1440114"/>
            <a:chExt cx="508826" cy="163667"/>
          </a:xfrm>
        </p:grpSpPr>
        <p:sp>
          <p:nvSpPr>
            <p:cNvPr id="450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1" name="Picture 1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458" name="Agrupar 467"/>
          <p:cNvGrpSpPr/>
          <p:nvPr/>
        </p:nvGrpSpPr>
        <p:grpSpPr>
          <a:xfrm>
            <a:off x="3654528" y="2653608"/>
            <a:ext cx="382332" cy="122977"/>
            <a:chOff x="6482067" y="1440114"/>
            <a:chExt cx="508826" cy="163667"/>
          </a:xfrm>
        </p:grpSpPr>
        <p:sp>
          <p:nvSpPr>
            <p:cNvPr id="459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0" name="Picture 1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sp>
        <p:nvSpPr>
          <p:cNvPr id="297" name="Textfeld 296"/>
          <p:cNvSpPr txBox="1"/>
          <p:nvPr/>
        </p:nvSpPr>
        <p:spPr>
          <a:xfrm>
            <a:off x="6029152" y="2277813"/>
            <a:ext cx="28258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Einführung von SDS</a:t>
            </a:r>
          </a:p>
          <a:p>
            <a:pPr marL="627063" lvl="1" indent="-169863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Entweder als Server</a:t>
            </a:r>
          </a:p>
          <a:p>
            <a:pPr marL="627063" lvl="1" indent="-169863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Oder als entsprechend konfigurierte VM</a:t>
            </a:r>
          </a:p>
          <a:p>
            <a:pPr marL="177800" indent="-177800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10 Min. Ausfallzeit</a:t>
            </a:r>
          </a:p>
          <a:p>
            <a:pPr marL="627063" lvl="1" indent="-169863">
              <a:spcAft>
                <a:spcPts val="12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Jederzeit möglich</a:t>
            </a:r>
            <a:endParaRPr lang="de-DE" sz="16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77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Nachhaltigkeit: Ihren Speicher mit hochwertigen Speicherdiensten versehen</a:t>
            </a:r>
          </a:p>
        </p:txBody>
      </p:sp>
      <p:cxnSp>
        <p:nvCxnSpPr>
          <p:cNvPr id="4" name="Straight Connector 193"/>
          <p:cNvCxnSpPr/>
          <p:nvPr/>
        </p:nvCxnSpPr>
        <p:spPr>
          <a:xfrm>
            <a:off x="186070" y="2189718"/>
            <a:ext cx="7804297" cy="5906"/>
          </a:xfrm>
          <a:prstGeom prst="line">
            <a:avLst/>
          </a:prstGeom>
          <a:ln w="1905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18"/>
          <p:cNvCxnSpPr/>
          <p:nvPr/>
        </p:nvCxnSpPr>
        <p:spPr>
          <a:xfrm>
            <a:off x="86703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02"/>
          <p:cNvGrpSpPr>
            <a:grpSpLocks noChangeAspect="1"/>
          </p:cNvGrpSpPr>
          <p:nvPr/>
        </p:nvGrpSpPr>
        <p:grpSpPr>
          <a:xfrm>
            <a:off x="2455118" y="1820904"/>
            <a:ext cx="900000" cy="158195"/>
            <a:chOff x="6235468" y="1519852"/>
            <a:chExt cx="1197765" cy="210534"/>
          </a:xfrm>
        </p:grpSpPr>
        <p:sp>
          <p:nvSpPr>
            <p:cNvPr id="131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2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33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3" name="Gruppieren 172"/>
          <p:cNvGrpSpPr>
            <a:grpSpLocks noChangeAspect="1"/>
          </p:cNvGrpSpPr>
          <p:nvPr/>
        </p:nvGrpSpPr>
        <p:grpSpPr>
          <a:xfrm>
            <a:off x="3474662" y="1359298"/>
            <a:ext cx="900000" cy="619801"/>
            <a:chOff x="4084426" y="2309510"/>
            <a:chExt cx="648355" cy="446501"/>
          </a:xfrm>
        </p:grpSpPr>
        <p:grpSp>
          <p:nvGrpSpPr>
            <p:cNvPr id="70" name="Group 102"/>
            <p:cNvGrpSpPr>
              <a:grpSpLocks noChangeAspect="1"/>
            </p:cNvGrpSpPr>
            <p:nvPr/>
          </p:nvGrpSpPr>
          <p:grpSpPr>
            <a:xfrm>
              <a:off x="4084781" y="2642152"/>
              <a:ext cx="647766" cy="113859"/>
              <a:chOff x="6235468" y="1519852"/>
              <a:chExt cx="1197765" cy="210534"/>
            </a:xfrm>
          </p:grpSpPr>
          <p:sp>
            <p:nvSpPr>
              <p:cNvPr id="71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3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5" name="Group 20">
              <a:extLst>
                <a:ext uri="{FF2B5EF4-FFF2-40B4-BE49-F238E27FC236}">
                  <a16:creationId xmlns=""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4781" y="2442191"/>
              <a:ext cx="648000" cy="190018"/>
              <a:chOff x="1105100" y="2780133"/>
              <a:chExt cx="1421085" cy="416716"/>
            </a:xfrm>
          </p:grpSpPr>
          <p:grpSp>
            <p:nvGrpSpPr>
              <p:cNvPr id="76" name="Group 421">
                <a:extLst>
                  <a:ext uri="{FF2B5EF4-FFF2-40B4-BE49-F238E27FC236}">
                    <a16:creationId xmlns=""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22" name="Group 102">
                  <a:extLst>
                    <a:ext uri="{FF2B5EF4-FFF2-40B4-BE49-F238E27FC236}">
                      <a16:creationId xmlns=""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26" name="Rectangle 145">
                    <a:extLst>
                      <a:ext uri="{FF2B5EF4-FFF2-40B4-BE49-F238E27FC236}">
                        <a16:creationId xmlns=""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7" name="Group 104">
                    <a:extLst>
                      <a:ext uri="{FF2B5EF4-FFF2-40B4-BE49-F238E27FC236}">
                        <a16:creationId xmlns=""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8" name="Oval 105">
                      <a:extLst>
                        <a:ext uri="{FF2B5EF4-FFF2-40B4-BE49-F238E27FC236}">
                          <a16:creationId xmlns=""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Oval 106">
                      <a:extLst>
                        <a:ext uri="{FF2B5EF4-FFF2-40B4-BE49-F238E27FC236}">
                          <a16:creationId xmlns=""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23" name="Group 423">
                  <a:extLst>
                    <a:ext uri="{FF2B5EF4-FFF2-40B4-BE49-F238E27FC236}">
                      <a16:creationId xmlns=""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24" name="Freeform: Shape 424">
                    <a:extLst>
                      <a:ext uri="{FF2B5EF4-FFF2-40B4-BE49-F238E27FC236}">
                        <a16:creationId xmlns=""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: Shape 425">
                    <a:extLst>
                      <a:ext uri="{FF2B5EF4-FFF2-40B4-BE49-F238E27FC236}">
                        <a16:creationId xmlns=""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7" name="Group 430">
                <a:extLst>
                  <a:ext uri="{FF2B5EF4-FFF2-40B4-BE49-F238E27FC236}">
                    <a16:creationId xmlns=""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14" name="Group 102">
                  <a:extLst>
                    <a:ext uri="{FF2B5EF4-FFF2-40B4-BE49-F238E27FC236}">
                      <a16:creationId xmlns=""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8" name="Rectangle 145">
                    <a:extLst>
                      <a:ext uri="{FF2B5EF4-FFF2-40B4-BE49-F238E27FC236}">
                        <a16:creationId xmlns=""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9" name="Group 104">
                    <a:extLst>
                      <a:ext uri="{FF2B5EF4-FFF2-40B4-BE49-F238E27FC236}">
                        <a16:creationId xmlns=""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20" name="Oval 105">
                      <a:extLst>
                        <a:ext uri="{FF2B5EF4-FFF2-40B4-BE49-F238E27FC236}">
                          <a16:creationId xmlns=""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06">
                      <a:extLst>
                        <a:ext uri="{FF2B5EF4-FFF2-40B4-BE49-F238E27FC236}">
                          <a16:creationId xmlns=""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5" name="Group 432">
                  <a:extLst>
                    <a:ext uri="{FF2B5EF4-FFF2-40B4-BE49-F238E27FC236}">
                      <a16:creationId xmlns=""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16" name="Freeform: Shape 433">
                    <a:extLst>
                      <a:ext uri="{FF2B5EF4-FFF2-40B4-BE49-F238E27FC236}">
                        <a16:creationId xmlns=""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: Shape 434">
                    <a:extLst>
                      <a:ext uri="{FF2B5EF4-FFF2-40B4-BE49-F238E27FC236}">
                        <a16:creationId xmlns=""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8" name="Group 439">
                <a:extLst>
                  <a:ext uri="{FF2B5EF4-FFF2-40B4-BE49-F238E27FC236}">
                    <a16:creationId xmlns=""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06" name="Group 102">
                  <a:extLst>
                    <a:ext uri="{FF2B5EF4-FFF2-40B4-BE49-F238E27FC236}">
                      <a16:creationId xmlns=""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10" name="Rectangle 145">
                    <a:extLst>
                      <a:ext uri="{FF2B5EF4-FFF2-40B4-BE49-F238E27FC236}">
                        <a16:creationId xmlns=""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11" name="Group 104">
                    <a:extLst>
                      <a:ext uri="{FF2B5EF4-FFF2-40B4-BE49-F238E27FC236}">
                        <a16:creationId xmlns=""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12" name="Oval 105">
                      <a:extLst>
                        <a:ext uri="{FF2B5EF4-FFF2-40B4-BE49-F238E27FC236}">
                          <a16:creationId xmlns=""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06">
                      <a:extLst>
                        <a:ext uri="{FF2B5EF4-FFF2-40B4-BE49-F238E27FC236}">
                          <a16:creationId xmlns=""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7" name="Group 441">
                  <a:extLst>
                    <a:ext uri="{FF2B5EF4-FFF2-40B4-BE49-F238E27FC236}">
                      <a16:creationId xmlns=""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8" name="Freeform: Shape 442">
                    <a:extLst>
                      <a:ext uri="{FF2B5EF4-FFF2-40B4-BE49-F238E27FC236}">
                        <a16:creationId xmlns=""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9" name="Freeform: Shape 443">
                    <a:extLst>
                      <a:ext uri="{FF2B5EF4-FFF2-40B4-BE49-F238E27FC236}">
                        <a16:creationId xmlns=""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9" name="Group 448">
                <a:extLst>
                  <a:ext uri="{FF2B5EF4-FFF2-40B4-BE49-F238E27FC236}">
                    <a16:creationId xmlns=""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8" name="Group 102">
                  <a:extLst>
                    <a:ext uri="{FF2B5EF4-FFF2-40B4-BE49-F238E27FC236}">
                      <a16:creationId xmlns=""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02" name="Rectangle 145">
                    <a:extLst>
                      <a:ext uri="{FF2B5EF4-FFF2-40B4-BE49-F238E27FC236}">
                        <a16:creationId xmlns=""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03" name="Group 104">
                    <a:extLst>
                      <a:ext uri="{FF2B5EF4-FFF2-40B4-BE49-F238E27FC236}">
                        <a16:creationId xmlns=""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04" name="Oval 105">
                      <a:extLst>
                        <a:ext uri="{FF2B5EF4-FFF2-40B4-BE49-F238E27FC236}">
                          <a16:creationId xmlns=""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6">
                      <a:extLst>
                        <a:ext uri="{FF2B5EF4-FFF2-40B4-BE49-F238E27FC236}">
                          <a16:creationId xmlns=""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9" name="Group 450">
                  <a:extLst>
                    <a:ext uri="{FF2B5EF4-FFF2-40B4-BE49-F238E27FC236}">
                      <a16:creationId xmlns=""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00" name="Freeform: Shape 451">
                    <a:extLst>
                      <a:ext uri="{FF2B5EF4-FFF2-40B4-BE49-F238E27FC236}">
                        <a16:creationId xmlns=""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: Shape 452">
                    <a:extLst>
                      <a:ext uri="{FF2B5EF4-FFF2-40B4-BE49-F238E27FC236}">
                        <a16:creationId xmlns=""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0" name="Group 457">
                <a:extLst>
                  <a:ext uri="{FF2B5EF4-FFF2-40B4-BE49-F238E27FC236}">
                    <a16:creationId xmlns=""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90" name="Group 102">
                  <a:extLst>
                    <a:ext uri="{FF2B5EF4-FFF2-40B4-BE49-F238E27FC236}">
                      <a16:creationId xmlns=""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94" name="Rectangle 145">
                    <a:extLst>
                      <a:ext uri="{FF2B5EF4-FFF2-40B4-BE49-F238E27FC236}">
                        <a16:creationId xmlns=""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95" name="Group 104">
                    <a:extLst>
                      <a:ext uri="{FF2B5EF4-FFF2-40B4-BE49-F238E27FC236}">
                        <a16:creationId xmlns=""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96" name="Oval 105">
                      <a:extLst>
                        <a:ext uri="{FF2B5EF4-FFF2-40B4-BE49-F238E27FC236}">
                          <a16:creationId xmlns=""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106">
                      <a:extLst>
                        <a:ext uri="{FF2B5EF4-FFF2-40B4-BE49-F238E27FC236}">
                          <a16:creationId xmlns=""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91" name="Group 459">
                  <a:extLst>
                    <a:ext uri="{FF2B5EF4-FFF2-40B4-BE49-F238E27FC236}">
                      <a16:creationId xmlns=""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92" name="Freeform: Shape 460">
                    <a:extLst>
                      <a:ext uri="{FF2B5EF4-FFF2-40B4-BE49-F238E27FC236}">
                        <a16:creationId xmlns=""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93" name="Freeform: Shape 461">
                    <a:extLst>
                      <a:ext uri="{FF2B5EF4-FFF2-40B4-BE49-F238E27FC236}">
                        <a16:creationId xmlns=""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81" name="Group 502">
                <a:extLst>
                  <a:ext uri="{FF2B5EF4-FFF2-40B4-BE49-F238E27FC236}">
                    <a16:creationId xmlns=""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82" name="Group 102">
                  <a:extLst>
                    <a:ext uri="{FF2B5EF4-FFF2-40B4-BE49-F238E27FC236}">
                      <a16:creationId xmlns=""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86" name="Rectangle 145">
                    <a:extLst>
                      <a:ext uri="{FF2B5EF4-FFF2-40B4-BE49-F238E27FC236}">
                        <a16:creationId xmlns=""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87" name="Group 104">
                    <a:extLst>
                      <a:ext uri="{FF2B5EF4-FFF2-40B4-BE49-F238E27FC236}">
                        <a16:creationId xmlns=""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88" name="Oval 105">
                      <a:extLst>
                        <a:ext uri="{FF2B5EF4-FFF2-40B4-BE49-F238E27FC236}">
                          <a16:creationId xmlns=""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Oval 106">
                      <a:extLst>
                        <a:ext uri="{FF2B5EF4-FFF2-40B4-BE49-F238E27FC236}">
                          <a16:creationId xmlns=""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504">
                  <a:extLst>
                    <a:ext uri="{FF2B5EF4-FFF2-40B4-BE49-F238E27FC236}">
                      <a16:creationId xmlns=""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84" name="Freeform: Shape 505">
                    <a:extLst>
                      <a:ext uri="{FF2B5EF4-FFF2-40B4-BE49-F238E27FC236}">
                        <a16:creationId xmlns=""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: Shape 506">
                    <a:extLst>
                      <a:ext uri="{FF2B5EF4-FFF2-40B4-BE49-F238E27FC236}">
                        <a16:creationId xmlns=""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grpSp>
          <p:nvGrpSpPr>
            <p:cNvPr id="135" name="Group 430">
              <a:extLst>
                <a:ext uri="{FF2B5EF4-FFF2-40B4-BE49-F238E27FC236}">
                  <a16:creationId xmlns="" xmlns:a16="http://schemas.microsoft.com/office/drawing/2014/main" id="{5B01E2EC-DAD0-4F63-BBA6-A49310806251}"/>
                </a:ext>
              </a:extLst>
            </p:cNvPr>
            <p:cNvGrpSpPr/>
            <p:nvPr/>
          </p:nvGrpSpPr>
          <p:grpSpPr>
            <a:xfrm>
              <a:off x="4084426" y="2309510"/>
              <a:ext cx="317413" cy="55793"/>
              <a:chOff x="1709603" y="1989255"/>
              <a:chExt cx="696097" cy="122355"/>
            </a:xfrm>
          </p:grpSpPr>
          <p:grpSp>
            <p:nvGrpSpPr>
              <p:cNvPr id="136" name="Group 102">
                <a:extLst>
                  <a:ext uri="{FF2B5EF4-FFF2-40B4-BE49-F238E27FC236}">
                    <a16:creationId xmlns="" xmlns:a16="http://schemas.microsoft.com/office/drawing/2014/main" id="{6C110CBC-5CCC-4C3F-93D3-5617E1FB72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0" name="Rectangle 145">
                  <a:extLst>
                    <a:ext uri="{FF2B5EF4-FFF2-40B4-BE49-F238E27FC236}">
                      <a16:creationId xmlns="" xmlns:a16="http://schemas.microsoft.com/office/drawing/2014/main" id="{57D2FD5C-6BDE-4FE7-B2E5-0AEDD69AA9EB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41" name="Group 104">
                  <a:extLst>
                    <a:ext uri="{FF2B5EF4-FFF2-40B4-BE49-F238E27FC236}">
                      <a16:creationId xmlns="" xmlns:a16="http://schemas.microsoft.com/office/drawing/2014/main" id="{C54EE341-9492-4CA3-831B-41191E4DC748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42" name="Oval 105">
                    <a:extLst>
                      <a:ext uri="{FF2B5EF4-FFF2-40B4-BE49-F238E27FC236}">
                        <a16:creationId xmlns="" xmlns:a16="http://schemas.microsoft.com/office/drawing/2014/main" id="{76419154-C875-410D-B274-497E97CA49B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06">
                    <a:extLst>
                      <a:ext uri="{FF2B5EF4-FFF2-40B4-BE49-F238E27FC236}">
                        <a16:creationId xmlns="" xmlns:a16="http://schemas.microsoft.com/office/drawing/2014/main" id="{E2E17354-BDCA-4E39-93A6-D9D0C316077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37" name="Group 432">
                <a:extLst>
                  <a:ext uri="{FF2B5EF4-FFF2-40B4-BE49-F238E27FC236}">
                    <a16:creationId xmlns="" xmlns:a16="http://schemas.microsoft.com/office/drawing/2014/main" id="{1D53B0EB-541C-4C63-8967-CD8AB8406BAB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38" name="Freeform: Shape 433">
                  <a:extLst>
                    <a:ext uri="{FF2B5EF4-FFF2-40B4-BE49-F238E27FC236}">
                      <a16:creationId xmlns="" xmlns:a16="http://schemas.microsoft.com/office/drawing/2014/main" id="{70925F79-2B79-473D-97A5-B84A843612C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434">
                  <a:extLst>
                    <a:ext uri="{FF2B5EF4-FFF2-40B4-BE49-F238E27FC236}">
                      <a16:creationId xmlns="" xmlns:a16="http://schemas.microsoft.com/office/drawing/2014/main" id="{779F36B9-B4C4-43D5-A4A0-2CBBFC3C0608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44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4084426" y="2376623"/>
              <a:ext cx="317413" cy="55793"/>
              <a:chOff x="1709603" y="1989255"/>
              <a:chExt cx="696097" cy="122355"/>
            </a:xfrm>
          </p:grpSpPr>
          <p:grpSp>
            <p:nvGrpSpPr>
              <p:cNvPr id="145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49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51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6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47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53" name="Group 502">
              <a:extLst>
                <a:ext uri="{FF2B5EF4-FFF2-40B4-BE49-F238E27FC236}">
                  <a16:creationId xmlns="" xmlns:a16="http://schemas.microsoft.com/office/drawing/2014/main" id="{681A23F2-4608-4816-8249-C338B73CF5D1}"/>
                </a:ext>
              </a:extLst>
            </p:cNvPr>
            <p:cNvGrpSpPr/>
            <p:nvPr/>
          </p:nvGrpSpPr>
          <p:grpSpPr>
            <a:xfrm>
              <a:off x="4415013" y="2376623"/>
              <a:ext cx="317413" cy="55793"/>
              <a:chOff x="1709603" y="1989255"/>
              <a:chExt cx="696097" cy="122355"/>
            </a:xfrm>
          </p:grpSpPr>
          <p:grpSp>
            <p:nvGrpSpPr>
              <p:cNvPr id="154" name="Group 102">
                <a:extLst>
                  <a:ext uri="{FF2B5EF4-FFF2-40B4-BE49-F238E27FC236}">
                    <a16:creationId xmlns="" xmlns:a16="http://schemas.microsoft.com/office/drawing/2014/main" id="{92FBCD41-8FFA-4830-BA72-5687867B39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58" name="Rectangle 145">
                  <a:extLst>
                    <a:ext uri="{FF2B5EF4-FFF2-40B4-BE49-F238E27FC236}">
                      <a16:creationId xmlns="" xmlns:a16="http://schemas.microsoft.com/office/drawing/2014/main" id="{4685EA35-7DAC-4E03-BA40-5045DEE87668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9" name="Group 104">
                  <a:extLst>
                    <a:ext uri="{FF2B5EF4-FFF2-40B4-BE49-F238E27FC236}">
                      <a16:creationId xmlns="" xmlns:a16="http://schemas.microsoft.com/office/drawing/2014/main" id="{A5590135-76F3-4EB5-9703-C30DF36E07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60" name="Oval 105">
                    <a:extLst>
                      <a:ext uri="{FF2B5EF4-FFF2-40B4-BE49-F238E27FC236}">
                        <a16:creationId xmlns="" xmlns:a16="http://schemas.microsoft.com/office/drawing/2014/main" id="{7BA4A78B-7B5D-499F-923D-2510B0A4EDE9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06">
                    <a:extLst>
                      <a:ext uri="{FF2B5EF4-FFF2-40B4-BE49-F238E27FC236}">
                        <a16:creationId xmlns="" xmlns:a16="http://schemas.microsoft.com/office/drawing/2014/main" id="{7A7CFAB1-A9FC-46EB-9ED1-BA65C60EA49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55" name="Group 504">
                <a:extLst>
                  <a:ext uri="{FF2B5EF4-FFF2-40B4-BE49-F238E27FC236}">
                    <a16:creationId xmlns="" xmlns:a16="http://schemas.microsoft.com/office/drawing/2014/main" id="{1BC5D7B4-2697-4508-A9DE-F75AEF0715F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56" name="Freeform: Shape 505">
                  <a:extLst>
                    <a:ext uri="{FF2B5EF4-FFF2-40B4-BE49-F238E27FC236}">
                      <a16:creationId xmlns="" xmlns:a16="http://schemas.microsoft.com/office/drawing/2014/main" id="{FA5230C4-FBCB-4947-B010-F64C1EBB9C7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506">
                  <a:extLst>
                    <a:ext uri="{FF2B5EF4-FFF2-40B4-BE49-F238E27FC236}">
                      <a16:creationId xmlns="" xmlns:a16="http://schemas.microsoft.com/office/drawing/2014/main" id="{D276846E-586C-482A-832C-8313D7EDA227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" name="Group 102"/>
          <p:cNvGrpSpPr>
            <a:grpSpLocks noChangeAspect="1"/>
          </p:cNvGrpSpPr>
          <p:nvPr/>
        </p:nvGrpSpPr>
        <p:grpSpPr>
          <a:xfrm>
            <a:off x="1437916" y="1821372"/>
            <a:ext cx="897333" cy="157727"/>
            <a:chOff x="6235468" y="1519852"/>
            <a:chExt cx="1197765" cy="210534"/>
          </a:xfrm>
        </p:grpSpPr>
        <p:sp>
          <p:nvSpPr>
            <p:cNvPr id="66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8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1437916" y="1637341"/>
            <a:ext cx="439704" cy="77288"/>
            <a:chOff x="1709603" y="1989255"/>
            <a:chExt cx="696097" cy="122355"/>
          </a:xfrm>
        </p:grpSpPr>
        <p:grpSp>
          <p:nvGrpSpPr>
            <p:cNvPr id="50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54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5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6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52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1437916" y="1730311"/>
            <a:ext cx="439704" cy="77288"/>
            <a:chOff x="1709603" y="1989255"/>
            <a:chExt cx="696097" cy="122355"/>
          </a:xfrm>
        </p:grpSpPr>
        <p:grpSp>
          <p:nvGrpSpPr>
            <p:cNvPr id="42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46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3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44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1895870" y="1730311"/>
            <a:ext cx="439704" cy="77288"/>
            <a:chOff x="1709603" y="1989255"/>
            <a:chExt cx="696097" cy="122355"/>
          </a:xfrm>
        </p:grpSpPr>
        <p:grpSp>
          <p:nvGrpSpPr>
            <p:cNvPr id="18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2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4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0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74" name="Gruppieren 173"/>
          <p:cNvGrpSpPr>
            <a:grpSpLocks noChangeAspect="1"/>
          </p:cNvGrpSpPr>
          <p:nvPr/>
        </p:nvGrpSpPr>
        <p:grpSpPr>
          <a:xfrm>
            <a:off x="416030" y="1447578"/>
            <a:ext cx="900000" cy="531521"/>
            <a:chOff x="2678297" y="2372318"/>
            <a:chExt cx="649691" cy="383693"/>
          </a:xfrm>
        </p:grpSpPr>
        <p:grpSp>
          <p:nvGrpSpPr>
            <p:cNvPr id="175" name="Gruppieren 174"/>
            <p:cNvGrpSpPr>
              <a:grpSpLocks noChangeAspect="1"/>
            </p:cNvGrpSpPr>
            <p:nvPr/>
          </p:nvGrpSpPr>
          <p:grpSpPr>
            <a:xfrm>
              <a:off x="2679988" y="2442191"/>
              <a:ext cx="648000" cy="313820"/>
              <a:chOff x="1105100" y="2780133"/>
              <a:chExt cx="1421085" cy="688217"/>
            </a:xfrm>
          </p:grpSpPr>
          <p:grpSp>
            <p:nvGrpSpPr>
              <p:cNvPr id="185" name="Group 102"/>
              <p:cNvGrpSpPr>
                <a:grpSpLocks noChangeAspect="1"/>
              </p:cNvGrpSpPr>
              <p:nvPr/>
            </p:nvGrpSpPr>
            <p:grpSpPr>
              <a:xfrm>
                <a:off x="1105100" y="3218653"/>
                <a:ext cx="1420571" cy="249697"/>
                <a:chOff x="6235468" y="1519852"/>
                <a:chExt cx="1197765" cy="210534"/>
              </a:xfrm>
            </p:grpSpPr>
            <p:sp>
              <p:nvSpPr>
                <p:cNvPr id="24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2" name="Group 104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3" name="Oval 105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106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86" name="Group 20">
                <a:extLst>
                  <a:ext uri="{FF2B5EF4-FFF2-40B4-BE49-F238E27FC236}">
                    <a16:creationId xmlns="" xmlns:a16="http://schemas.microsoft.com/office/drawing/2014/main" id="{8DDE722A-D9C3-445C-BC21-46E8DAD588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05100" y="2780133"/>
                <a:ext cx="1421085" cy="416716"/>
                <a:chOff x="1105100" y="2780133"/>
                <a:chExt cx="1421085" cy="416716"/>
              </a:xfrm>
            </p:grpSpPr>
            <p:grpSp>
              <p:nvGrpSpPr>
                <p:cNvPr id="187" name="Group 421">
                  <a:extLst>
                    <a:ext uri="{FF2B5EF4-FFF2-40B4-BE49-F238E27FC236}">
                      <a16:creationId xmlns="" xmlns:a16="http://schemas.microsoft.com/office/drawing/2014/main" id="{67903529-B2D5-4AD1-9B89-D9950187EE31}"/>
                    </a:ext>
                  </a:extLst>
                </p:cNvPr>
                <p:cNvGrpSpPr/>
                <p:nvPr/>
              </p:nvGrpSpPr>
              <p:grpSpPr>
                <a:xfrm>
                  <a:off x="1105100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33" name="Group 102">
                    <a:extLst>
                      <a:ext uri="{FF2B5EF4-FFF2-40B4-BE49-F238E27FC236}">
                        <a16:creationId xmlns="" xmlns:a16="http://schemas.microsoft.com/office/drawing/2014/main" id="{7066ADDE-40A3-4B18-AA5C-5918513F7E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37" name="Rectangle 145">
                      <a:extLst>
                        <a:ext uri="{FF2B5EF4-FFF2-40B4-BE49-F238E27FC236}">
                          <a16:creationId xmlns="" xmlns:a16="http://schemas.microsoft.com/office/drawing/2014/main" id="{37C5BE1C-70DD-4566-AE78-DFE94BC57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8" name="Group 104">
                      <a:extLst>
                        <a:ext uri="{FF2B5EF4-FFF2-40B4-BE49-F238E27FC236}">
                          <a16:creationId xmlns="" xmlns:a16="http://schemas.microsoft.com/office/drawing/2014/main" id="{DB5B61DA-01CF-47C7-93ED-E1DC5D37EB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9" name="Oval 105">
                        <a:extLst>
                          <a:ext uri="{FF2B5EF4-FFF2-40B4-BE49-F238E27FC236}">
                            <a16:creationId xmlns="" xmlns:a16="http://schemas.microsoft.com/office/drawing/2014/main" id="{CC520ABB-2B96-4AC2-91EC-12DAE37EEF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Oval 106">
                        <a:extLst>
                          <a:ext uri="{FF2B5EF4-FFF2-40B4-BE49-F238E27FC236}">
                            <a16:creationId xmlns="" xmlns:a16="http://schemas.microsoft.com/office/drawing/2014/main" id="{19F69E01-0BC4-4DA6-B08E-65817F025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34" name="Group 423">
                    <a:extLst>
                      <a:ext uri="{FF2B5EF4-FFF2-40B4-BE49-F238E27FC236}">
                        <a16:creationId xmlns="" xmlns:a16="http://schemas.microsoft.com/office/drawing/2014/main" id="{39BC482C-4184-478D-BFF7-DAA59213BD6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35" name="Freeform: Shape 424">
                      <a:extLst>
                        <a:ext uri="{FF2B5EF4-FFF2-40B4-BE49-F238E27FC236}">
                          <a16:creationId xmlns="" xmlns:a16="http://schemas.microsoft.com/office/drawing/2014/main" id="{7D5C84F0-334E-4B43-9BCE-1502E9EBA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6" name="Freeform: Shape 425">
                      <a:extLst>
                        <a:ext uri="{FF2B5EF4-FFF2-40B4-BE49-F238E27FC236}">
                          <a16:creationId xmlns="" xmlns:a16="http://schemas.microsoft.com/office/drawing/2014/main" id="{396D3CA7-A22B-4199-8380-51F13AEC1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8" name="Group 430">
                  <a:extLst>
                    <a:ext uri="{FF2B5EF4-FFF2-40B4-BE49-F238E27FC236}">
                      <a16:creationId xmlns="" xmlns:a16="http://schemas.microsoft.com/office/drawing/2014/main" id="{5B01E2EC-DAD0-4F63-BBA6-A49310806251}"/>
                    </a:ext>
                  </a:extLst>
                </p:cNvPr>
                <p:cNvGrpSpPr/>
                <p:nvPr/>
              </p:nvGrpSpPr>
              <p:grpSpPr>
                <a:xfrm>
                  <a:off x="1105100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25" name="Group 102">
                    <a:extLst>
                      <a:ext uri="{FF2B5EF4-FFF2-40B4-BE49-F238E27FC236}">
                        <a16:creationId xmlns="" xmlns:a16="http://schemas.microsoft.com/office/drawing/2014/main" id="{6C110CBC-5CCC-4C3F-93D3-5617E1FB723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9" name="Rectangle 145">
                      <a:extLst>
                        <a:ext uri="{FF2B5EF4-FFF2-40B4-BE49-F238E27FC236}">
                          <a16:creationId xmlns="" xmlns:a16="http://schemas.microsoft.com/office/drawing/2014/main" id="{57D2FD5C-6BDE-4FE7-B2E5-0AEDD69AA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0" name="Group 104">
                      <a:extLst>
                        <a:ext uri="{FF2B5EF4-FFF2-40B4-BE49-F238E27FC236}">
                          <a16:creationId xmlns="" xmlns:a16="http://schemas.microsoft.com/office/drawing/2014/main" id="{C54EE341-9492-4CA3-831B-41191E4DC7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31" name="Oval 105">
                        <a:extLst>
                          <a:ext uri="{FF2B5EF4-FFF2-40B4-BE49-F238E27FC236}">
                            <a16:creationId xmlns="" xmlns:a16="http://schemas.microsoft.com/office/drawing/2014/main" id="{76419154-C875-410D-B274-497E97CA4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Oval 106">
                        <a:extLst>
                          <a:ext uri="{FF2B5EF4-FFF2-40B4-BE49-F238E27FC236}">
                            <a16:creationId xmlns="" xmlns:a16="http://schemas.microsoft.com/office/drawing/2014/main" id="{E2E17354-BDCA-4E39-93A6-D9D0C3160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432">
                    <a:extLst>
                      <a:ext uri="{FF2B5EF4-FFF2-40B4-BE49-F238E27FC236}">
                        <a16:creationId xmlns="" xmlns:a16="http://schemas.microsoft.com/office/drawing/2014/main" id="{1D53B0EB-541C-4C63-8967-CD8AB8406BAB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27" name="Freeform: Shape 433">
                      <a:extLst>
                        <a:ext uri="{FF2B5EF4-FFF2-40B4-BE49-F238E27FC236}">
                          <a16:creationId xmlns="" xmlns:a16="http://schemas.microsoft.com/office/drawing/2014/main" id="{70925F79-2B79-473D-97A5-B84A84361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8" name="Freeform: Shape 434">
                      <a:extLst>
                        <a:ext uri="{FF2B5EF4-FFF2-40B4-BE49-F238E27FC236}">
                          <a16:creationId xmlns="" xmlns:a16="http://schemas.microsoft.com/office/drawing/2014/main" id="{779F36B9-B4C4-43D5-A4A0-2CBBFC3C06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89" name="Group 439">
                  <a:extLst>
                    <a:ext uri="{FF2B5EF4-FFF2-40B4-BE49-F238E27FC236}">
                      <a16:creationId xmlns="" xmlns:a16="http://schemas.microsoft.com/office/drawing/2014/main" id="{C731AF47-C088-4CC1-90DF-7802F432BD22}"/>
                    </a:ext>
                  </a:extLst>
                </p:cNvPr>
                <p:cNvGrpSpPr/>
                <p:nvPr/>
              </p:nvGrpSpPr>
              <p:grpSpPr>
                <a:xfrm>
                  <a:off x="1105100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17" name="Group 102">
                    <a:extLst>
                      <a:ext uri="{FF2B5EF4-FFF2-40B4-BE49-F238E27FC236}">
                        <a16:creationId xmlns="" xmlns:a16="http://schemas.microsoft.com/office/drawing/2014/main" id="{AB3C21BD-2164-4A4C-A148-B6255EBF53A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21" name="Rectangle 145">
                      <a:extLst>
                        <a:ext uri="{FF2B5EF4-FFF2-40B4-BE49-F238E27FC236}">
                          <a16:creationId xmlns="" xmlns:a16="http://schemas.microsoft.com/office/drawing/2014/main" id="{80AF87E5-956D-420A-8B57-B6A6B25DD4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22" name="Group 104">
                      <a:extLst>
                        <a:ext uri="{FF2B5EF4-FFF2-40B4-BE49-F238E27FC236}">
                          <a16:creationId xmlns="" xmlns:a16="http://schemas.microsoft.com/office/drawing/2014/main" id="{2E56BA7E-9DEB-48D3-B479-43B95C34E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23" name="Oval 105">
                        <a:extLst>
                          <a:ext uri="{FF2B5EF4-FFF2-40B4-BE49-F238E27FC236}">
                            <a16:creationId xmlns="" xmlns:a16="http://schemas.microsoft.com/office/drawing/2014/main" id="{0CA50C74-A936-450D-BE8F-D1CDA66E5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Oval 106">
                        <a:extLst>
                          <a:ext uri="{FF2B5EF4-FFF2-40B4-BE49-F238E27FC236}">
                            <a16:creationId xmlns="" xmlns:a16="http://schemas.microsoft.com/office/drawing/2014/main" id="{7FC30E78-701F-471B-ADC2-282D5B19BC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8" name="Group 441">
                    <a:extLst>
                      <a:ext uri="{FF2B5EF4-FFF2-40B4-BE49-F238E27FC236}">
                        <a16:creationId xmlns="" xmlns:a16="http://schemas.microsoft.com/office/drawing/2014/main" id="{673DDAC6-82A6-4931-BEC4-6B4D6178C1D1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9" name="Freeform: Shape 442">
                      <a:extLst>
                        <a:ext uri="{FF2B5EF4-FFF2-40B4-BE49-F238E27FC236}">
                          <a16:creationId xmlns="" xmlns:a16="http://schemas.microsoft.com/office/drawing/2014/main" id="{E9F87A92-F394-409F-BD46-2DBC5A44D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20" name="Freeform: Shape 443">
                      <a:extLst>
                        <a:ext uri="{FF2B5EF4-FFF2-40B4-BE49-F238E27FC236}">
                          <a16:creationId xmlns="" xmlns:a16="http://schemas.microsoft.com/office/drawing/2014/main" id="{C2F36C7C-3655-4990-BB36-AC196A4DB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0" name="Group 448">
                  <a:extLst>
                    <a:ext uri="{FF2B5EF4-FFF2-40B4-BE49-F238E27FC236}">
                      <a16:creationId xmlns="" xmlns:a16="http://schemas.microsoft.com/office/drawing/2014/main" id="{814A4D3F-DF9C-4C10-83F5-3DD6EA259F7B}"/>
                    </a:ext>
                  </a:extLst>
                </p:cNvPr>
                <p:cNvGrpSpPr/>
                <p:nvPr/>
              </p:nvGrpSpPr>
              <p:grpSpPr>
                <a:xfrm>
                  <a:off x="1830088" y="278013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9" name="Group 102">
                    <a:extLst>
                      <a:ext uri="{FF2B5EF4-FFF2-40B4-BE49-F238E27FC236}">
                        <a16:creationId xmlns="" xmlns:a16="http://schemas.microsoft.com/office/drawing/2014/main" id="{CA03EE3F-0D2F-4B10-A372-EA55A7EAA0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13" name="Rectangle 145">
                      <a:extLst>
                        <a:ext uri="{FF2B5EF4-FFF2-40B4-BE49-F238E27FC236}">
                          <a16:creationId xmlns="" xmlns:a16="http://schemas.microsoft.com/office/drawing/2014/main" id="{58C65E82-5026-4EA4-B4FD-322259E00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14" name="Group 104">
                      <a:extLst>
                        <a:ext uri="{FF2B5EF4-FFF2-40B4-BE49-F238E27FC236}">
                          <a16:creationId xmlns="" xmlns:a16="http://schemas.microsoft.com/office/drawing/2014/main" id="{2F84A694-9EED-495A-8855-E0EF1A6C9A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15" name="Oval 105">
                        <a:extLst>
                          <a:ext uri="{FF2B5EF4-FFF2-40B4-BE49-F238E27FC236}">
                            <a16:creationId xmlns="" xmlns:a16="http://schemas.microsoft.com/office/drawing/2014/main" id="{839A7205-5900-453A-8284-D248360B5F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Oval 106">
                        <a:extLst>
                          <a:ext uri="{FF2B5EF4-FFF2-40B4-BE49-F238E27FC236}">
                            <a16:creationId xmlns="" xmlns:a16="http://schemas.microsoft.com/office/drawing/2014/main" id="{F714782C-6238-462A-B630-1FEDD03F5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0" name="Group 450">
                    <a:extLst>
                      <a:ext uri="{FF2B5EF4-FFF2-40B4-BE49-F238E27FC236}">
                        <a16:creationId xmlns="" xmlns:a16="http://schemas.microsoft.com/office/drawing/2014/main" id="{6671818C-5149-47A3-8B62-CCEE454C9D2F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11" name="Freeform: Shape 451">
                      <a:extLst>
                        <a:ext uri="{FF2B5EF4-FFF2-40B4-BE49-F238E27FC236}">
                          <a16:creationId xmlns="" xmlns:a16="http://schemas.microsoft.com/office/drawing/2014/main" id="{F6C2111A-948B-4BF2-AE45-9E841E5B4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12" name="Freeform: Shape 452">
                      <a:extLst>
                        <a:ext uri="{FF2B5EF4-FFF2-40B4-BE49-F238E27FC236}">
                          <a16:creationId xmlns="" xmlns:a16="http://schemas.microsoft.com/office/drawing/2014/main" id="{115970D4-C35E-4885-A7EB-40870EC2E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1" name="Group 457">
                  <a:extLst>
                    <a:ext uri="{FF2B5EF4-FFF2-40B4-BE49-F238E27FC236}">
                      <a16:creationId xmlns="" xmlns:a16="http://schemas.microsoft.com/office/drawing/2014/main" id="{898E48EC-F880-4534-9442-640D0D0C190D}"/>
                    </a:ext>
                  </a:extLst>
                </p:cNvPr>
                <p:cNvGrpSpPr/>
                <p:nvPr/>
              </p:nvGrpSpPr>
              <p:grpSpPr>
                <a:xfrm>
                  <a:off x="1830088" y="2927313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201" name="Group 102">
                    <a:extLst>
                      <a:ext uri="{FF2B5EF4-FFF2-40B4-BE49-F238E27FC236}">
                        <a16:creationId xmlns="" xmlns:a16="http://schemas.microsoft.com/office/drawing/2014/main" id="{6631CA36-DC2C-4714-A27B-C8CD6E56B1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205" name="Rectangle 145">
                      <a:extLst>
                        <a:ext uri="{FF2B5EF4-FFF2-40B4-BE49-F238E27FC236}">
                          <a16:creationId xmlns="" xmlns:a16="http://schemas.microsoft.com/office/drawing/2014/main" id="{7B70D2BD-5B80-41AD-83E2-FA627E91D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06" name="Group 104">
                      <a:extLst>
                        <a:ext uri="{FF2B5EF4-FFF2-40B4-BE49-F238E27FC236}">
                          <a16:creationId xmlns="" xmlns:a16="http://schemas.microsoft.com/office/drawing/2014/main" id="{B451B0A2-7D3C-4FF2-AA44-354FA34CF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207" name="Oval 105">
                        <a:extLst>
                          <a:ext uri="{FF2B5EF4-FFF2-40B4-BE49-F238E27FC236}">
                            <a16:creationId xmlns="" xmlns:a16="http://schemas.microsoft.com/office/drawing/2014/main" id="{F60F5F90-02EB-4E70-ACD0-526EFEA65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8" name="Oval 106">
                        <a:extLst>
                          <a:ext uri="{FF2B5EF4-FFF2-40B4-BE49-F238E27FC236}">
                            <a16:creationId xmlns="" xmlns:a16="http://schemas.microsoft.com/office/drawing/2014/main" id="{145F9F70-EE7C-4C1C-A5E9-005B4EB53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2" name="Group 459">
                    <a:extLst>
                      <a:ext uri="{FF2B5EF4-FFF2-40B4-BE49-F238E27FC236}">
                        <a16:creationId xmlns="" xmlns:a16="http://schemas.microsoft.com/office/drawing/2014/main" id="{566DB2CA-7B07-4C7A-AD2C-2DD90166206C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203" name="Freeform: Shape 460">
                      <a:extLst>
                        <a:ext uri="{FF2B5EF4-FFF2-40B4-BE49-F238E27FC236}">
                          <a16:creationId xmlns="" xmlns:a16="http://schemas.microsoft.com/office/drawing/2014/main" id="{52C22D88-2005-4443-BF87-328367247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04" name="Freeform: Shape 461">
                      <a:extLst>
                        <a:ext uri="{FF2B5EF4-FFF2-40B4-BE49-F238E27FC236}">
                          <a16:creationId xmlns="" xmlns:a16="http://schemas.microsoft.com/office/drawing/2014/main" id="{AE08C5D1-1612-4126-85AB-0E8972E8D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92" name="Group 502">
                  <a:extLst>
                    <a:ext uri="{FF2B5EF4-FFF2-40B4-BE49-F238E27FC236}">
                      <a16:creationId xmlns="" xmlns:a16="http://schemas.microsoft.com/office/drawing/2014/main" id="{681A23F2-4608-4816-8249-C338B73CF5D1}"/>
                    </a:ext>
                  </a:extLst>
                </p:cNvPr>
                <p:cNvGrpSpPr/>
                <p:nvPr/>
              </p:nvGrpSpPr>
              <p:grpSpPr>
                <a:xfrm>
                  <a:off x="1830088" y="3074494"/>
                  <a:ext cx="696097" cy="122355"/>
                  <a:chOff x="1709603" y="1989255"/>
                  <a:chExt cx="696097" cy="122355"/>
                </a:xfrm>
              </p:grpSpPr>
              <p:grpSp>
                <p:nvGrpSpPr>
                  <p:cNvPr id="193" name="Group 102">
                    <a:extLst>
                      <a:ext uri="{FF2B5EF4-FFF2-40B4-BE49-F238E27FC236}">
                        <a16:creationId xmlns="" xmlns:a16="http://schemas.microsoft.com/office/drawing/2014/main" id="{92FBCD41-8FFA-4830-BA72-5687867B39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709603" y="1989255"/>
                    <a:ext cx="696097" cy="122355"/>
                    <a:chOff x="6235468" y="1519852"/>
                    <a:chExt cx="1197765" cy="210534"/>
                  </a:xfrm>
                </p:grpSpPr>
                <p:sp>
                  <p:nvSpPr>
                    <p:cNvPr id="197" name="Rectangle 145">
                      <a:extLst>
                        <a:ext uri="{FF2B5EF4-FFF2-40B4-BE49-F238E27FC236}">
                          <a16:creationId xmlns="" xmlns:a16="http://schemas.microsoft.com/office/drawing/2014/main" id="{4685EA35-7DAC-4E03-BA40-5045DEE87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35468" y="1519852"/>
                      <a:ext cx="1197765" cy="210534"/>
                    </a:xfrm>
                    <a:prstGeom prst="rect">
                      <a:avLst/>
                    </a:prstGeom>
                    <a:solidFill>
                      <a:srgbClr val="9AA3A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04">
                      <a:extLst>
                        <a:ext uri="{FF2B5EF4-FFF2-40B4-BE49-F238E27FC236}">
                          <a16:creationId xmlns="" xmlns:a16="http://schemas.microsoft.com/office/drawing/2014/main" id="{A5590135-76F3-4EB5-9703-C30DF36E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69567" y="1547397"/>
                      <a:ext cx="27432" cy="73998"/>
                      <a:chOff x="6269567" y="1189566"/>
                      <a:chExt cx="27432" cy="73998"/>
                    </a:xfrm>
                  </p:grpSpPr>
                  <p:sp>
                    <p:nvSpPr>
                      <p:cNvPr id="199" name="Oval 105">
                        <a:extLst>
                          <a:ext uri="{FF2B5EF4-FFF2-40B4-BE49-F238E27FC236}">
                            <a16:creationId xmlns="" xmlns:a16="http://schemas.microsoft.com/office/drawing/2014/main" id="{7BA4A78B-7B5D-499F-923D-2510B0A4ED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189566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0" name="Oval 106">
                        <a:extLst>
                          <a:ext uri="{FF2B5EF4-FFF2-40B4-BE49-F238E27FC236}">
                            <a16:creationId xmlns="" xmlns:a16="http://schemas.microsoft.com/office/drawing/2014/main" id="{7A7CFAB1-A9FC-46EB-9ED1-BA65C60EA4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9567" y="1236132"/>
                        <a:ext cx="27432" cy="2743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4" name="Group 504">
                    <a:extLst>
                      <a:ext uri="{FF2B5EF4-FFF2-40B4-BE49-F238E27FC236}">
                        <a16:creationId xmlns="" xmlns:a16="http://schemas.microsoft.com/office/drawing/2014/main" id="{1BC5D7B4-2697-4508-A9DE-F75AEF0715FA}"/>
                      </a:ext>
                    </a:extLst>
                  </p:cNvPr>
                  <p:cNvGrpSpPr/>
                  <p:nvPr/>
                </p:nvGrpSpPr>
                <p:grpSpPr>
                  <a:xfrm>
                    <a:off x="2252767" y="2022812"/>
                    <a:ext cx="115833" cy="55241"/>
                    <a:chOff x="5825014" y="2447449"/>
                    <a:chExt cx="639127" cy="304800"/>
                  </a:xfrm>
                </p:grpSpPr>
                <p:sp>
                  <p:nvSpPr>
                    <p:cNvPr id="195" name="Freeform: Shape 505">
                      <a:extLst>
                        <a:ext uri="{FF2B5EF4-FFF2-40B4-BE49-F238E27FC236}">
                          <a16:creationId xmlns="" xmlns:a16="http://schemas.microsoft.com/office/drawing/2014/main" id="{FA5230C4-FBCB-4947-B010-F64C1EBB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5014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71914 w 304800"/>
                        <a:gd name="connsiteY1" fmla="*/ 7144 h 304800"/>
                        <a:gd name="connsiteX2" fmla="*/ 152876 w 304800"/>
                        <a:gd name="connsiteY2" fmla="*/ 231934 h 304800"/>
                        <a:gd name="connsiteX3" fmla="*/ 234791 w 304800"/>
                        <a:gd name="connsiteY3" fmla="*/ 7144 h 304800"/>
                        <a:gd name="connsiteX4" fmla="*/ 299561 w 304800"/>
                        <a:gd name="connsiteY4" fmla="*/ 7144 h 304800"/>
                        <a:gd name="connsiteX5" fmla="*/ 188119 w 304800"/>
                        <a:gd name="connsiteY5" fmla="*/ 300514 h 304800"/>
                        <a:gd name="connsiteX6" fmla="*/ 120491 w 304800"/>
                        <a:gd name="connsiteY6" fmla="*/ 300514 h 304800"/>
                        <a:gd name="connsiteX7" fmla="*/ 7144 w 304800"/>
                        <a:gd name="connsiteY7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71914" y="7144"/>
                          </a:lnTo>
                          <a:lnTo>
                            <a:pt x="152876" y="231934"/>
                          </a:lnTo>
                          <a:lnTo>
                            <a:pt x="234791" y="7144"/>
                          </a:lnTo>
                          <a:lnTo>
                            <a:pt x="299561" y="7144"/>
                          </a:lnTo>
                          <a:lnTo>
                            <a:pt x="188119" y="300514"/>
                          </a:lnTo>
                          <a:lnTo>
                            <a:pt x="120491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506">
                      <a:extLst>
                        <a:ext uri="{FF2B5EF4-FFF2-40B4-BE49-F238E27FC236}">
                          <a16:creationId xmlns="" xmlns:a16="http://schemas.microsoft.com/office/drawing/2014/main" id="{D276846E-586C-482A-832C-8313D7EDA2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59341" y="2447449"/>
                      <a:ext cx="304800" cy="304800"/>
                    </a:xfrm>
                    <a:custGeom>
                      <a:avLst/>
                      <a:gdLst>
                        <a:gd name="connsiteX0" fmla="*/ 7144 w 304800"/>
                        <a:gd name="connsiteY0" fmla="*/ 7144 h 304800"/>
                        <a:gd name="connsiteX1" fmla="*/ 69056 w 304800"/>
                        <a:gd name="connsiteY1" fmla="*/ 7144 h 304800"/>
                        <a:gd name="connsiteX2" fmla="*/ 154781 w 304800"/>
                        <a:gd name="connsiteY2" fmla="*/ 183356 h 304800"/>
                        <a:gd name="connsiteX3" fmla="*/ 240506 w 304800"/>
                        <a:gd name="connsiteY3" fmla="*/ 7144 h 304800"/>
                        <a:gd name="connsiteX4" fmla="*/ 302419 w 304800"/>
                        <a:gd name="connsiteY4" fmla="*/ 7144 h 304800"/>
                        <a:gd name="connsiteX5" fmla="*/ 302419 w 304800"/>
                        <a:gd name="connsiteY5" fmla="*/ 300514 h 304800"/>
                        <a:gd name="connsiteX6" fmla="*/ 241459 w 304800"/>
                        <a:gd name="connsiteY6" fmla="*/ 300514 h 304800"/>
                        <a:gd name="connsiteX7" fmla="*/ 241459 w 304800"/>
                        <a:gd name="connsiteY7" fmla="*/ 109061 h 304800"/>
                        <a:gd name="connsiteX8" fmla="*/ 172879 w 304800"/>
                        <a:gd name="connsiteY8" fmla="*/ 250031 h 304800"/>
                        <a:gd name="connsiteX9" fmla="*/ 137636 w 304800"/>
                        <a:gd name="connsiteY9" fmla="*/ 250031 h 304800"/>
                        <a:gd name="connsiteX10" fmla="*/ 69056 w 304800"/>
                        <a:gd name="connsiteY10" fmla="*/ 109061 h 304800"/>
                        <a:gd name="connsiteX11" fmla="*/ 69056 w 304800"/>
                        <a:gd name="connsiteY11" fmla="*/ 300514 h 304800"/>
                        <a:gd name="connsiteX12" fmla="*/ 7144 w 304800"/>
                        <a:gd name="connsiteY12" fmla="*/ 300514 h 304800"/>
                        <a:gd name="connsiteX13" fmla="*/ 7144 w 304800"/>
                        <a:gd name="connsiteY13" fmla="*/ 7144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04800" h="304800">
                          <a:moveTo>
                            <a:pt x="7144" y="7144"/>
                          </a:moveTo>
                          <a:lnTo>
                            <a:pt x="69056" y="7144"/>
                          </a:lnTo>
                          <a:lnTo>
                            <a:pt x="154781" y="183356"/>
                          </a:lnTo>
                          <a:lnTo>
                            <a:pt x="240506" y="7144"/>
                          </a:lnTo>
                          <a:lnTo>
                            <a:pt x="302419" y="7144"/>
                          </a:lnTo>
                          <a:lnTo>
                            <a:pt x="302419" y="300514"/>
                          </a:lnTo>
                          <a:lnTo>
                            <a:pt x="241459" y="300514"/>
                          </a:lnTo>
                          <a:lnTo>
                            <a:pt x="241459" y="109061"/>
                          </a:lnTo>
                          <a:lnTo>
                            <a:pt x="172879" y="250031"/>
                          </a:lnTo>
                          <a:lnTo>
                            <a:pt x="137636" y="250031"/>
                          </a:lnTo>
                          <a:lnTo>
                            <a:pt x="69056" y="109061"/>
                          </a:lnTo>
                          <a:lnTo>
                            <a:pt x="69056" y="300514"/>
                          </a:lnTo>
                          <a:lnTo>
                            <a:pt x="7144" y="300514"/>
                          </a:lnTo>
                          <a:lnTo>
                            <a:pt x="7144" y="714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6" name="Group 439">
              <a:extLst>
                <a:ext uri="{FF2B5EF4-FFF2-40B4-BE49-F238E27FC236}">
                  <a16:creationId xmlns="" xmlns:a16="http://schemas.microsoft.com/office/drawing/2014/main" id="{C731AF47-C088-4CC1-90DF-7802F432BD22}"/>
                </a:ext>
              </a:extLst>
            </p:cNvPr>
            <p:cNvGrpSpPr/>
            <p:nvPr/>
          </p:nvGrpSpPr>
          <p:grpSpPr>
            <a:xfrm>
              <a:off x="2678297" y="2372318"/>
              <a:ext cx="317413" cy="55793"/>
              <a:chOff x="1709603" y="1989255"/>
              <a:chExt cx="696097" cy="122355"/>
            </a:xfrm>
          </p:grpSpPr>
          <p:grpSp>
            <p:nvGrpSpPr>
              <p:cNvPr id="177" name="Group 102">
                <a:extLst>
                  <a:ext uri="{FF2B5EF4-FFF2-40B4-BE49-F238E27FC236}">
                    <a16:creationId xmlns="" xmlns:a16="http://schemas.microsoft.com/office/drawing/2014/main" id="{AB3C21BD-2164-4A4C-A148-B6255EBF53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181" name="Rectangle 145">
                  <a:extLst>
                    <a:ext uri="{FF2B5EF4-FFF2-40B4-BE49-F238E27FC236}">
                      <a16:creationId xmlns="" xmlns:a16="http://schemas.microsoft.com/office/drawing/2014/main" id="{80AF87E5-956D-420A-8B57-B6A6B25DD4A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2" name="Group 104">
                  <a:extLst>
                    <a:ext uri="{FF2B5EF4-FFF2-40B4-BE49-F238E27FC236}">
                      <a16:creationId xmlns="" xmlns:a16="http://schemas.microsoft.com/office/drawing/2014/main" id="{2E56BA7E-9DEB-48D3-B479-43B95C34E37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83" name="Oval 105">
                    <a:extLst>
                      <a:ext uri="{FF2B5EF4-FFF2-40B4-BE49-F238E27FC236}">
                        <a16:creationId xmlns="" xmlns:a16="http://schemas.microsoft.com/office/drawing/2014/main" id="{0CA50C74-A936-450D-BE8F-D1CDA66E583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4" name="Oval 106">
                    <a:extLst>
                      <a:ext uri="{FF2B5EF4-FFF2-40B4-BE49-F238E27FC236}">
                        <a16:creationId xmlns="" xmlns:a16="http://schemas.microsoft.com/office/drawing/2014/main" id="{7FC30E78-701F-471B-ADC2-282D5B19BC5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78" name="Group 441">
                <a:extLst>
                  <a:ext uri="{FF2B5EF4-FFF2-40B4-BE49-F238E27FC236}">
                    <a16:creationId xmlns="" xmlns:a16="http://schemas.microsoft.com/office/drawing/2014/main" id="{673DDAC6-82A6-4931-BEC4-6B4D6178C1D1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179" name="Freeform: Shape 442">
                  <a:extLst>
                    <a:ext uri="{FF2B5EF4-FFF2-40B4-BE49-F238E27FC236}">
                      <a16:creationId xmlns="" xmlns:a16="http://schemas.microsoft.com/office/drawing/2014/main" id="{E9F87A92-F394-409F-BD46-2DBC5A44DF5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0" name="Freeform: Shape 443">
                  <a:extLst>
                    <a:ext uri="{FF2B5EF4-FFF2-40B4-BE49-F238E27FC236}">
                      <a16:creationId xmlns="" xmlns:a16="http://schemas.microsoft.com/office/drawing/2014/main" id="{C2F36C7C-3655-4990-BB36-AC196A4DBE9B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46" name="Group 102"/>
          <p:cNvGrpSpPr>
            <a:grpSpLocks noChangeAspect="1"/>
          </p:cNvGrpSpPr>
          <p:nvPr/>
        </p:nvGrpSpPr>
        <p:grpSpPr>
          <a:xfrm>
            <a:off x="4494697" y="1821048"/>
            <a:ext cx="899182" cy="158051"/>
            <a:chOff x="6235468" y="1519852"/>
            <a:chExt cx="1197765" cy="210534"/>
          </a:xfrm>
        </p:grpSpPr>
        <p:sp>
          <p:nvSpPr>
            <p:cNvPr id="32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33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5" name="Group 421">
            <a:extLst>
              <a:ext uri="{FF2B5EF4-FFF2-40B4-BE49-F238E27FC236}">
                <a16:creationId xmlns="" xmlns:a16="http://schemas.microsoft.com/office/drawing/2014/main" id="{67903529-B2D5-4AD1-9B89-D9950187EE31}"/>
              </a:ext>
            </a:extLst>
          </p:cNvPr>
          <p:cNvGrpSpPr/>
          <p:nvPr/>
        </p:nvGrpSpPr>
        <p:grpSpPr>
          <a:xfrm>
            <a:off x="4494697" y="1543476"/>
            <a:ext cx="440610" cy="77447"/>
            <a:chOff x="1709603" y="1989255"/>
            <a:chExt cx="696097" cy="122355"/>
          </a:xfrm>
        </p:grpSpPr>
        <p:grpSp>
          <p:nvGrpSpPr>
            <p:cNvPr id="321" name="Group 102">
              <a:extLst>
                <a:ext uri="{FF2B5EF4-FFF2-40B4-BE49-F238E27FC236}">
                  <a16:creationId xmlns="" xmlns:a16="http://schemas.microsoft.com/office/drawing/2014/main" id="{7066ADDE-40A3-4B18-AA5C-5918513F7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25" name="Rectangle 145">
                <a:extLst>
                  <a:ext uri="{FF2B5EF4-FFF2-40B4-BE49-F238E27FC236}">
                    <a16:creationId xmlns="" xmlns:a16="http://schemas.microsoft.com/office/drawing/2014/main" id="{37C5BE1C-70DD-4566-AE78-DFE94BC57162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6" name="Group 104">
                <a:extLst>
                  <a:ext uri="{FF2B5EF4-FFF2-40B4-BE49-F238E27FC236}">
                    <a16:creationId xmlns="" xmlns:a16="http://schemas.microsoft.com/office/drawing/2014/main" id="{DB5B61DA-01CF-47C7-93ED-E1DC5D37EBF5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7" name="Oval 105">
                  <a:extLst>
                    <a:ext uri="{FF2B5EF4-FFF2-40B4-BE49-F238E27FC236}">
                      <a16:creationId xmlns="" xmlns:a16="http://schemas.microsoft.com/office/drawing/2014/main" id="{CC520ABB-2B96-4AC2-91EC-12DAE37EEF74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al 106">
                  <a:extLst>
                    <a:ext uri="{FF2B5EF4-FFF2-40B4-BE49-F238E27FC236}">
                      <a16:creationId xmlns="" xmlns:a16="http://schemas.microsoft.com/office/drawing/2014/main" id="{19F69E01-0BC4-4DA6-B08E-65817F025E22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22" name="Group 423">
              <a:extLst>
                <a:ext uri="{FF2B5EF4-FFF2-40B4-BE49-F238E27FC236}">
                  <a16:creationId xmlns="" xmlns:a16="http://schemas.microsoft.com/office/drawing/2014/main" id="{39BC482C-4184-478D-BFF7-DAA59213BD6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23" name="Freeform: Shape 424">
                <a:extLst>
                  <a:ext uri="{FF2B5EF4-FFF2-40B4-BE49-F238E27FC236}">
                    <a16:creationId xmlns="" xmlns:a16="http://schemas.microsoft.com/office/drawing/2014/main" id="{7D5C84F0-334E-4B43-9BCE-1502E9EBA71F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4" name="Freeform: Shape 425">
                <a:extLst>
                  <a:ext uri="{FF2B5EF4-FFF2-40B4-BE49-F238E27FC236}">
                    <a16:creationId xmlns="" xmlns:a16="http://schemas.microsoft.com/office/drawing/2014/main" id="{396D3CA7-A22B-4199-8380-51F13AEC171C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6" name="Group 430">
            <a:extLst>
              <a:ext uri="{FF2B5EF4-FFF2-40B4-BE49-F238E27FC236}">
                <a16:creationId xmlns="" xmlns:a16="http://schemas.microsoft.com/office/drawing/2014/main" id="{5B01E2EC-DAD0-4F63-BBA6-A49310806251}"/>
              </a:ext>
            </a:extLst>
          </p:cNvPr>
          <p:cNvGrpSpPr/>
          <p:nvPr/>
        </p:nvGrpSpPr>
        <p:grpSpPr>
          <a:xfrm>
            <a:off x="4494697" y="1636637"/>
            <a:ext cx="440610" cy="77447"/>
            <a:chOff x="1709603" y="1989255"/>
            <a:chExt cx="696097" cy="122355"/>
          </a:xfrm>
        </p:grpSpPr>
        <p:grpSp>
          <p:nvGrpSpPr>
            <p:cNvPr id="313" name="Group 102">
              <a:extLst>
                <a:ext uri="{FF2B5EF4-FFF2-40B4-BE49-F238E27FC236}">
                  <a16:creationId xmlns="" xmlns:a16="http://schemas.microsoft.com/office/drawing/2014/main" id="{6C110CBC-5CCC-4C3F-93D3-5617E1FB72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17" name="Rectangle 145">
                <a:extLst>
                  <a:ext uri="{FF2B5EF4-FFF2-40B4-BE49-F238E27FC236}">
                    <a16:creationId xmlns="" xmlns:a16="http://schemas.microsoft.com/office/drawing/2014/main" id="{57D2FD5C-6BDE-4FE7-B2E5-0AEDD69AA9EB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8" name="Group 104">
                <a:extLst>
                  <a:ext uri="{FF2B5EF4-FFF2-40B4-BE49-F238E27FC236}">
                    <a16:creationId xmlns="" xmlns:a16="http://schemas.microsoft.com/office/drawing/2014/main" id="{C54EE341-9492-4CA3-831B-41191E4DC748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9" name="Oval 105">
                  <a:extLst>
                    <a:ext uri="{FF2B5EF4-FFF2-40B4-BE49-F238E27FC236}">
                      <a16:creationId xmlns="" xmlns:a16="http://schemas.microsoft.com/office/drawing/2014/main" id="{76419154-C875-410D-B274-497E97CA49B7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Oval 106">
                  <a:extLst>
                    <a:ext uri="{FF2B5EF4-FFF2-40B4-BE49-F238E27FC236}">
                      <a16:creationId xmlns="" xmlns:a16="http://schemas.microsoft.com/office/drawing/2014/main" id="{E2E17354-BDCA-4E39-93A6-D9D0C316077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14" name="Group 432">
              <a:extLst>
                <a:ext uri="{FF2B5EF4-FFF2-40B4-BE49-F238E27FC236}">
                  <a16:creationId xmlns="" xmlns:a16="http://schemas.microsoft.com/office/drawing/2014/main" id="{1D53B0EB-541C-4C63-8967-CD8AB8406BAB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15" name="Freeform: Shape 433">
                <a:extLst>
                  <a:ext uri="{FF2B5EF4-FFF2-40B4-BE49-F238E27FC236}">
                    <a16:creationId xmlns="" xmlns:a16="http://schemas.microsoft.com/office/drawing/2014/main" id="{70925F79-2B79-473D-97A5-B84A843612C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6" name="Freeform: Shape 434">
                <a:extLst>
                  <a:ext uri="{FF2B5EF4-FFF2-40B4-BE49-F238E27FC236}">
                    <a16:creationId xmlns="" xmlns:a16="http://schemas.microsoft.com/office/drawing/2014/main" id="{779F36B9-B4C4-43D5-A4A0-2CBBFC3C0608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7" name="Group 439">
            <a:extLst>
              <a:ext uri="{FF2B5EF4-FFF2-40B4-BE49-F238E27FC236}">
                <a16:creationId xmlns="" xmlns:a16="http://schemas.microsoft.com/office/drawing/2014/main" id="{C731AF47-C088-4CC1-90DF-7802F432BD22}"/>
              </a:ext>
            </a:extLst>
          </p:cNvPr>
          <p:cNvGrpSpPr/>
          <p:nvPr/>
        </p:nvGrpSpPr>
        <p:grpSpPr>
          <a:xfrm>
            <a:off x="4494697" y="1729799"/>
            <a:ext cx="440610" cy="77447"/>
            <a:chOff x="1709603" y="1989255"/>
            <a:chExt cx="696097" cy="122355"/>
          </a:xfrm>
        </p:grpSpPr>
        <p:grpSp>
          <p:nvGrpSpPr>
            <p:cNvPr id="305" name="Group 102">
              <a:extLst>
                <a:ext uri="{FF2B5EF4-FFF2-40B4-BE49-F238E27FC236}">
                  <a16:creationId xmlns="" xmlns:a16="http://schemas.microsoft.com/office/drawing/2014/main" id="{AB3C21BD-2164-4A4C-A148-B6255EBF53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309" name="Rectangle 145">
                <a:extLst>
                  <a:ext uri="{FF2B5EF4-FFF2-40B4-BE49-F238E27FC236}">
                    <a16:creationId xmlns="" xmlns:a16="http://schemas.microsoft.com/office/drawing/2014/main" id="{80AF87E5-956D-420A-8B57-B6A6B25DD4A6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0" name="Group 104">
                <a:extLst>
                  <a:ext uri="{FF2B5EF4-FFF2-40B4-BE49-F238E27FC236}">
                    <a16:creationId xmlns="" xmlns:a16="http://schemas.microsoft.com/office/drawing/2014/main" id="{2E56BA7E-9DEB-48D3-B479-43B95C34E37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11" name="Oval 105">
                  <a:extLst>
                    <a:ext uri="{FF2B5EF4-FFF2-40B4-BE49-F238E27FC236}">
                      <a16:creationId xmlns="" xmlns:a16="http://schemas.microsoft.com/office/drawing/2014/main" id="{0CA50C74-A936-450D-BE8F-D1CDA66E583E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106">
                  <a:extLst>
                    <a:ext uri="{FF2B5EF4-FFF2-40B4-BE49-F238E27FC236}">
                      <a16:creationId xmlns="" xmlns:a16="http://schemas.microsoft.com/office/drawing/2014/main" id="{7FC30E78-701F-471B-ADC2-282D5B19BC51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06" name="Group 441">
              <a:extLst>
                <a:ext uri="{FF2B5EF4-FFF2-40B4-BE49-F238E27FC236}">
                  <a16:creationId xmlns="" xmlns:a16="http://schemas.microsoft.com/office/drawing/2014/main" id="{673DDAC6-82A6-4931-BEC4-6B4D6178C1D1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307" name="Freeform: Shape 442">
                <a:extLst>
                  <a:ext uri="{FF2B5EF4-FFF2-40B4-BE49-F238E27FC236}">
                    <a16:creationId xmlns="" xmlns:a16="http://schemas.microsoft.com/office/drawing/2014/main" id="{E9F87A92-F394-409F-BD46-2DBC5A44DF5E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8" name="Freeform: Shape 443">
                <a:extLst>
                  <a:ext uri="{FF2B5EF4-FFF2-40B4-BE49-F238E27FC236}">
                    <a16:creationId xmlns="" xmlns:a16="http://schemas.microsoft.com/office/drawing/2014/main" id="{C2F36C7C-3655-4990-BB36-AC196A4DBE9B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79" name="Group 457">
            <a:extLst>
              <a:ext uri="{FF2B5EF4-FFF2-40B4-BE49-F238E27FC236}">
                <a16:creationId xmlns="" xmlns:a16="http://schemas.microsoft.com/office/drawing/2014/main" id="{898E48EC-F880-4534-9442-640D0D0C190D}"/>
              </a:ext>
            </a:extLst>
          </p:cNvPr>
          <p:cNvGrpSpPr/>
          <p:nvPr/>
        </p:nvGrpSpPr>
        <p:grpSpPr>
          <a:xfrm>
            <a:off x="4953594" y="1636637"/>
            <a:ext cx="440610" cy="77447"/>
            <a:chOff x="1709603" y="1989255"/>
            <a:chExt cx="696097" cy="122355"/>
          </a:xfrm>
        </p:grpSpPr>
        <p:grpSp>
          <p:nvGrpSpPr>
            <p:cNvPr id="289" name="Group 102">
              <a:extLst>
                <a:ext uri="{FF2B5EF4-FFF2-40B4-BE49-F238E27FC236}">
                  <a16:creationId xmlns="" xmlns:a16="http://schemas.microsoft.com/office/drawing/2014/main" id="{6631CA36-DC2C-4714-A27B-C8CD6E56B1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93" name="Rectangle 145">
                <a:extLst>
                  <a:ext uri="{FF2B5EF4-FFF2-40B4-BE49-F238E27FC236}">
                    <a16:creationId xmlns="" xmlns:a16="http://schemas.microsoft.com/office/drawing/2014/main" id="{7B70D2BD-5B80-41AD-83E2-FA627E91D489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4" name="Group 104">
                <a:extLst>
                  <a:ext uri="{FF2B5EF4-FFF2-40B4-BE49-F238E27FC236}">
                    <a16:creationId xmlns="" xmlns:a16="http://schemas.microsoft.com/office/drawing/2014/main" id="{B451B0A2-7D3C-4FF2-AA44-354FA34CF270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95" name="Oval 105">
                  <a:extLst>
                    <a:ext uri="{FF2B5EF4-FFF2-40B4-BE49-F238E27FC236}">
                      <a16:creationId xmlns="" xmlns:a16="http://schemas.microsoft.com/office/drawing/2014/main" id="{F60F5F90-02EB-4E70-ACD0-526EFEA65BB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6" name="Oval 106">
                  <a:extLst>
                    <a:ext uri="{FF2B5EF4-FFF2-40B4-BE49-F238E27FC236}">
                      <a16:creationId xmlns="" xmlns:a16="http://schemas.microsoft.com/office/drawing/2014/main" id="{145F9F70-EE7C-4C1C-A5E9-005B4EB53DF3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90" name="Group 459">
              <a:extLst>
                <a:ext uri="{FF2B5EF4-FFF2-40B4-BE49-F238E27FC236}">
                  <a16:creationId xmlns="" xmlns:a16="http://schemas.microsoft.com/office/drawing/2014/main" id="{566DB2CA-7B07-4C7A-AD2C-2DD90166206C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91" name="Freeform: Shape 460">
                <a:extLst>
                  <a:ext uri="{FF2B5EF4-FFF2-40B4-BE49-F238E27FC236}">
                    <a16:creationId xmlns="" xmlns:a16="http://schemas.microsoft.com/office/drawing/2014/main" id="{52C22D88-2005-4443-BF87-32836724724D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461">
                <a:extLst>
                  <a:ext uri="{FF2B5EF4-FFF2-40B4-BE49-F238E27FC236}">
                    <a16:creationId xmlns="" xmlns:a16="http://schemas.microsoft.com/office/drawing/2014/main" id="{AE08C5D1-1612-4126-85AB-0E8972E8DE65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280" name="Group 502">
            <a:extLst>
              <a:ext uri="{FF2B5EF4-FFF2-40B4-BE49-F238E27FC236}">
                <a16:creationId xmlns="" xmlns:a16="http://schemas.microsoft.com/office/drawing/2014/main" id="{681A23F2-4608-4816-8249-C338B73CF5D1}"/>
              </a:ext>
            </a:extLst>
          </p:cNvPr>
          <p:cNvGrpSpPr/>
          <p:nvPr/>
        </p:nvGrpSpPr>
        <p:grpSpPr>
          <a:xfrm>
            <a:off x="4953594" y="1729799"/>
            <a:ext cx="440610" cy="77447"/>
            <a:chOff x="1709603" y="1989255"/>
            <a:chExt cx="696097" cy="122355"/>
          </a:xfrm>
        </p:grpSpPr>
        <p:grpSp>
          <p:nvGrpSpPr>
            <p:cNvPr id="281" name="Group 102">
              <a:extLst>
                <a:ext uri="{FF2B5EF4-FFF2-40B4-BE49-F238E27FC236}">
                  <a16:creationId xmlns="" xmlns:a16="http://schemas.microsoft.com/office/drawing/2014/main" id="{92FBCD41-8FFA-4830-BA72-5687867B39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9603" y="1989255"/>
              <a:ext cx="696097" cy="122355"/>
              <a:chOff x="6235468" y="1519852"/>
              <a:chExt cx="1197765" cy="210534"/>
            </a:xfrm>
          </p:grpSpPr>
          <p:sp>
            <p:nvSpPr>
              <p:cNvPr id="285" name="Rectangle 145">
                <a:extLst>
                  <a:ext uri="{FF2B5EF4-FFF2-40B4-BE49-F238E27FC236}">
                    <a16:creationId xmlns="" xmlns:a16="http://schemas.microsoft.com/office/drawing/2014/main" id="{4685EA35-7DAC-4E03-BA40-5045DEE87668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6" name="Group 104">
                <a:extLst>
                  <a:ext uri="{FF2B5EF4-FFF2-40B4-BE49-F238E27FC236}">
                    <a16:creationId xmlns="" xmlns:a16="http://schemas.microsoft.com/office/drawing/2014/main" id="{A5590135-76F3-4EB5-9703-C30DF36E07DB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287" name="Oval 105">
                  <a:extLst>
                    <a:ext uri="{FF2B5EF4-FFF2-40B4-BE49-F238E27FC236}">
                      <a16:creationId xmlns="" xmlns:a16="http://schemas.microsoft.com/office/drawing/2014/main" id="{7BA4A78B-7B5D-499F-923D-2510B0A4EDE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8" name="Oval 106">
                  <a:extLst>
                    <a:ext uri="{FF2B5EF4-FFF2-40B4-BE49-F238E27FC236}">
                      <a16:creationId xmlns="" xmlns:a16="http://schemas.microsoft.com/office/drawing/2014/main" id="{7A7CFAB1-A9FC-46EB-9ED1-BA65C60EA498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82" name="Group 504">
              <a:extLst>
                <a:ext uri="{FF2B5EF4-FFF2-40B4-BE49-F238E27FC236}">
                  <a16:creationId xmlns="" xmlns:a16="http://schemas.microsoft.com/office/drawing/2014/main" id="{1BC5D7B4-2697-4508-A9DE-F75AEF0715FA}"/>
                </a:ext>
              </a:extLst>
            </p:cNvPr>
            <p:cNvGrpSpPr/>
            <p:nvPr/>
          </p:nvGrpSpPr>
          <p:grpSpPr>
            <a:xfrm>
              <a:off x="2252767" y="2022812"/>
              <a:ext cx="115833" cy="55241"/>
              <a:chOff x="5825014" y="2447449"/>
              <a:chExt cx="639127" cy="304800"/>
            </a:xfrm>
          </p:grpSpPr>
          <p:sp>
            <p:nvSpPr>
              <p:cNvPr id="283" name="Freeform: Shape 505">
                <a:extLst>
                  <a:ext uri="{FF2B5EF4-FFF2-40B4-BE49-F238E27FC236}">
                    <a16:creationId xmlns="" xmlns:a16="http://schemas.microsoft.com/office/drawing/2014/main" id="{FA5230C4-FBCB-4947-B010-F64C1EBB9C77}"/>
                  </a:ext>
                </a:extLst>
              </p:cNvPr>
              <p:cNvSpPr/>
              <p:nvPr/>
            </p:nvSpPr>
            <p:spPr>
              <a:xfrm>
                <a:off x="5825014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71914 w 304800"/>
                  <a:gd name="connsiteY1" fmla="*/ 7144 h 304800"/>
                  <a:gd name="connsiteX2" fmla="*/ 152876 w 304800"/>
                  <a:gd name="connsiteY2" fmla="*/ 231934 h 304800"/>
                  <a:gd name="connsiteX3" fmla="*/ 234791 w 304800"/>
                  <a:gd name="connsiteY3" fmla="*/ 7144 h 304800"/>
                  <a:gd name="connsiteX4" fmla="*/ 299561 w 304800"/>
                  <a:gd name="connsiteY4" fmla="*/ 7144 h 304800"/>
                  <a:gd name="connsiteX5" fmla="*/ 188119 w 304800"/>
                  <a:gd name="connsiteY5" fmla="*/ 300514 h 304800"/>
                  <a:gd name="connsiteX6" fmla="*/ 120491 w 304800"/>
                  <a:gd name="connsiteY6" fmla="*/ 300514 h 304800"/>
                  <a:gd name="connsiteX7" fmla="*/ 7144 w 304800"/>
                  <a:gd name="connsiteY7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71914" y="7144"/>
                    </a:lnTo>
                    <a:lnTo>
                      <a:pt x="152876" y="231934"/>
                    </a:lnTo>
                    <a:lnTo>
                      <a:pt x="234791" y="7144"/>
                    </a:lnTo>
                    <a:lnTo>
                      <a:pt x="299561" y="7144"/>
                    </a:lnTo>
                    <a:lnTo>
                      <a:pt x="188119" y="300514"/>
                    </a:lnTo>
                    <a:lnTo>
                      <a:pt x="120491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506">
                <a:extLst>
                  <a:ext uri="{FF2B5EF4-FFF2-40B4-BE49-F238E27FC236}">
                    <a16:creationId xmlns="" xmlns:a16="http://schemas.microsoft.com/office/drawing/2014/main" id="{D276846E-586C-482A-832C-8313D7EDA227}"/>
                  </a:ext>
                </a:extLst>
              </p:cNvPr>
              <p:cNvSpPr/>
              <p:nvPr/>
            </p:nvSpPr>
            <p:spPr>
              <a:xfrm>
                <a:off x="6159341" y="2447449"/>
                <a:ext cx="304800" cy="304800"/>
              </a:xfrm>
              <a:custGeom>
                <a:avLst/>
                <a:gdLst>
                  <a:gd name="connsiteX0" fmla="*/ 7144 w 304800"/>
                  <a:gd name="connsiteY0" fmla="*/ 7144 h 304800"/>
                  <a:gd name="connsiteX1" fmla="*/ 69056 w 304800"/>
                  <a:gd name="connsiteY1" fmla="*/ 7144 h 304800"/>
                  <a:gd name="connsiteX2" fmla="*/ 154781 w 304800"/>
                  <a:gd name="connsiteY2" fmla="*/ 183356 h 304800"/>
                  <a:gd name="connsiteX3" fmla="*/ 240506 w 304800"/>
                  <a:gd name="connsiteY3" fmla="*/ 7144 h 304800"/>
                  <a:gd name="connsiteX4" fmla="*/ 302419 w 304800"/>
                  <a:gd name="connsiteY4" fmla="*/ 7144 h 304800"/>
                  <a:gd name="connsiteX5" fmla="*/ 302419 w 304800"/>
                  <a:gd name="connsiteY5" fmla="*/ 300514 h 304800"/>
                  <a:gd name="connsiteX6" fmla="*/ 241459 w 304800"/>
                  <a:gd name="connsiteY6" fmla="*/ 300514 h 304800"/>
                  <a:gd name="connsiteX7" fmla="*/ 241459 w 304800"/>
                  <a:gd name="connsiteY7" fmla="*/ 109061 h 304800"/>
                  <a:gd name="connsiteX8" fmla="*/ 172879 w 304800"/>
                  <a:gd name="connsiteY8" fmla="*/ 250031 h 304800"/>
                  <a:gd name="connsiteX9" fmla="*/ 137636 w 304800"/>
                  <a:gd name="connsiteY9" fmla="*/ 250031 h 304800"/>
                  <a:gd name="connsiteX10" fmla="*/ 69056 w 304800"/>
                  <a:gd name="connsiteY10" fmla="*/ 109061 h 304800"/>
                  <a:gd name="connsiteX11" fmla="*/ 69056 w 304800"/>
                  <a:gd name="connsiteY11" fmla="*/ 300514 h 304800"/>
                  <a:gd name="connsiteX12" fmla="*/ 7144 w 304800"/>
                  <a:gd name="connsiteY12" fmla="*/ 300514 h 304800"/>
                  <a:gd name="connsiteX13" fmla="*/ 7144 w 304800"/>
                  <a:gd name="connsiteY13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800" h="304800">
                    <a:moveTo>
                      <a:pt x="7144" y="7144"/>
                    </a:moveTo>
                    <a:lnTo>
                      <a:pt x="69056" y="7144"/>
                    </a:lnTo>
                    <a:lnTo>
                      <a:pt x="154781" y="183356"/>
                    </a:lnTo>
                    <a:lnTo>
                      <a:pt x="240506" y="7144"/>
                    </a:lnTo>
                    <a:lnTo>
                      <a:pt x="302419" y="7144"/>
                    </a:lnTo>
                    <a:lnTo>
                      <a:pt x="302419" y="300514"/>
                    </a:lnTo>
                    <a:lnTo>
                      <a:pt x="241459" y="300514"/>
                    </a:lnTo>
                    <a:lnTo>
                      <a:pt x="241459" y="109061"/>
                    </a:lnTo>
                    <a:lnTo>
                      <a:pt x="172879" y="250031"/>
                    </a:lnTo>
                    <a:lnTo>
                      <a:pt x="137636" y="250031"/>
                    </a:lnTo>
                    <a:lnTo>
                      <a:pt x="69056" y="109061"/>
                    </a:lnTo>
                    <a:lnTo>
                      <a:pt x="69056" y="300514"/>
                    </a:lnTo>
                    <a:lnTo>
                      <a:pt x="7144" y="30051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338" name="Straight Connector 918"/>
          <p:cNvCxnSpPr/>
          <p:nvPr/>
        </p:nvCxnSpPr>
        <p:spPr>
          <a:xfrm>
            <a:off x="1886350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918"/>
          <p:cNvCxnSpPr/>
          <p:nvPr/>
        </p:nvCxnSpPr>
        <p:spPr>
          <a:xfrm>
            <a:off x="2905663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918"/>
          <p:cNvCxnSpPr/>
          <p:nvPr/>
        </p:nvCxnSpPr>
        <p:spPr>
          <a:xfrm>
            <a:off x="3924975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918"/>
          <p:cNvCxnSpPr/>
          <p:nvPr/>
        </p:nvCxnSpPr>
        <p:spPr>
          <a:xfrm>
            <a:off x="4944288" y="1979099"/>
            <a:ext cx="0" cy="210619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3" name="Group 7"/>
          <p:cNvGrpSpPr>
            <a:grpSpLocks noChangeAspect="1"/>
          </p:cNvGrpSpPr>
          <p:nvPr/>
        </p:nvGrpSpPr>
        <p:grpSpPr>
          <a:xfrm>
            <a:off x="3472929" y="3329771"/>
            <a:ext cx="720000" cy="1313893"/>
            <a:chOff x="2406026" y="3346379"/>
            <a:chExt cx="394198" cy="657605"/>
          </a:xfrm>
        </p:grpSpPr>
        <p:sp>
          <p:nvSpPr>
            <p:cNvPr id="365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67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5" name="Group 7"/>
          <p:cNvGrpSpPr>
            <a:grpSpLocks noChangeAspect="1"/>
          </p:cNvGrpSpPr>
          <p:nvPr/>
        </p:nvGrpSpPr>
        <p:grpSpPr>
          <a:xfrm>
            <a:off x="1061017" y="3329771"/>
            <a:ext cx="720000" cy="1313893"/>
            <a:chOff x="2406026" y="3346379"/>
            <a:chExt cx="394198" cy="657605"/>
          </a:xfrm>
        </p:grpSpPr>
        <p:sp>
          <p:nvSpPr>
            <p:cNvPr id="426" name="Rectangle 270"/>
            <p:cNvSpPr/>
            <p:nvPr/>
          </p:nvSpPr>
          <p:spPr>
            <a:xfrm>
              <a:off x="2406026" y="3346379"/>
              <a:ext cx="394198" cy="657605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271"/>
            <p:cNvGrpSpPr/>
            <p:nvPr/>
          </p:nvGrpSpPr>
          <p:grpSpPr>
            <a:xfrm>
              <a:off x="2446209" y="3376709"/>
              <a:ext cx="313832" cy="604760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428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36" name="Straight Connector 918"/>
          <p:cNvCxnSpPr>
            <a:endCxn id="365" idx="0"/>
          </p:cNvCxnSpPr>
          <p:nvPr/>
        </p:nvCxnSpPr>
        <p:spPr>
          <a:xfrm>
            <a:off x="3832929" y="2189718"/>
            <a:ext cx="0" cy="1140053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918"/>
          <p:cNvCxnSpPr>
            <a:endCxn id="426" idx="0"/>
          </p:cNvCxnSpPr>
          <p:nvPr/>
        </p:nvCxnSpPr>
        <p:spPr>
          <a:xfrm>
            <a:off x="1421017" y="2200941"/>
            <a:ext cx="0" cy="1128830"/>
          </a:xfrm>
          <a:prstGeom prst="line">
            <a:avLst/>
          </a:prstGeom>
          <a:ln w="19050" cmpd="sng">
            <a:solidFill>
              <a:srgbClr val="9AA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193"/>
          <p:cNvCxnSpPr>
            <a:stCxn id="450" idx="3"/>
            <a:endCxn id="459" idx="1"/>
          </p:cNvCxnSpPr>
          <p:nvPr/>
        </p:nvCxnSpPr>
        <p:spPr>
          <a:xfrm>
            <a:off x="1621125" y="2715097"/>
            <a:ext cx="2033403" cy="0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9" name="Agrupar 467"/>
          <p:cNvGrpSpPr/>
          <p:nvPr/>
        </p:nvGrpSpPr>
        <p:grpSpPr>
          <a:xfrm>
            <a:off x="1238793" y="2653608"/>
            <a:ext cx="382332" cy="122977"/>
            <a:chOff x="6482067" y="1440114"/>
            <a:chExt cx="508826" cy="163667"/>
          </a:xfrm>
        </p:grpSpPr>
        <p:sp>
          <p:nvSpPr>
            <p:cNvPr id="450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1" name="Picture 1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grpSp>
        <p:nvGrpSpPr>
          <p:cNvPr id="458" name="Agrupar 467"/>
          <p:cNvGrpSpPr/>
          <p:nvPr/>
        </p:nvGrpSpPr>
        <p:grpSpPr>
          <a:xfrm>
            <a:off x="3654528" y="2653608"/>
            <a:ext cx="382332" cy="122977"/>
            <a:chOff x="6482067" y="1440114"/>
            <a:chExt cx="508826" cy="163667"/>
          </a:xfrm>
        </p:grpSpPr>
        <p:sp>
          <p:nvSpPr>
            <p:cNvPr id="459" name="Rectangle 177"/>
            <p:cNvSpPr/>
            <p:nvPr/>
          </p:nvSpPr>
          <p:spPr>
            <a:xfrm>
              <a:off x="6482067" y="1440114"/>
              <a:ext cx="508826" cy="163667"/>
            </a:xfrm>
            <a:prstGeom prst="rect">
              <a:avLst/>
            </a:prstGeom>
            <a:solidFill>
              <a:srgbClr val="00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0" name="Picture 1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288" y="1486179"/>
              <a:ext cx="374384" cy="71538"/>
            </a:xfrm>
            <a:prstGeom prst="rect">
              <a:avLst/>
            </a:prstGeom>
          </p:spPr>
        </p:pic>
      </p:grpSp>
      <p:sp>
        <p:nvSpPr>
          <p:cNvPr id="297" name="Textfeld 296"/>
          <p:cNvSpPr txBox="1"/>
          <p:nvPr/>
        </p:nvSpPr>
        <p:spPr>
          <a:xfrm>
            <a:off x="6029152" y="2277813"/>
            <a:ext cx="2825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Clr>
                <a:srgbClr val="00BCB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SDS Dienste stehen Ihnen zur Verfügung</a:t>
            </a:r>
            <a:endParaRPr lang="de-DE" sz="16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5768567" y="2985699"/>
            <a:ext cx="3110841" cy="1828615"/>
            <a:chOff x="1288628" y="1082914"/>
            <a:chExt cx="6495551" cy="3818217"/>
          </a:xfrm>
        </p:grpSpPr>
        <p:grpSp>
          <p:nvGrpSpPr>
            <p:cNvPr id="482" name="Gruppieren 481"/>
            <p:cNvGrpSpPr/>
            <p:nvPr/>
          </p:nvGrpSpPr>
          <p:grpSpPr>
            <a:xfrm>
              <a:off x="1518397" y="1082914"/>
              <a:ext cx="6177831" cy="532483"/>
              <a:chOff x="1518397" y="1082914"/>
              <a:chExt cx="6177831" cy="532483"/>
            </a:xfrm>
          </p:grpSpPr>
          <p:sp>
            <p:nvSpPr>
              <p:cNvPr id="483" name="Rectangle 107">
                <a:extLst>
                  <a:ext uri="{FF2B5EF4-FFF2-40B4-BE49-F238E27FC236}">
                    <a16:creationId xmlns="" xmlns:a16="http://schemas.microsoft.com/office/drawing/2014/main" id="{9129202F-F099-3E4A-9E68-29381021C6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160309"/>
                <a:ext cx="2024688" cy="412597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4" name="TextBox 115">
                <a:extLst>
                  <a:ext uri="{FF2B5EF4-FFF2-40B4-BE49-F238E27FC236}">
                    <a16:creationId xmlns="" xmlns:a16="http://schemas.microsoft.com/office/drawing/2014/main" id="{13A79BBC-CD4E-1A45-9653-F8461F7FDD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848524" y="1294073"/>
                <a:ext cx="1448273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PHYSIKALISCHE  SERVER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5" name="Rectangle 136">
                <a:extLst>
                  <a:ext uri="{FF2B5EF4-FFF2-40B4-BE49-F238E27FC236}">
                    <a16:creationId xmlns="" xmlns:a16="http://schemas.microsoft.com/office/drawing/2014/main" id="{A720B01F-A981-6142-B22F-277D164E84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4968" y="1160309"/>
                <a:ext cx="2024688" cy="412597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6" name="Rectangle 142">
                <a:extLst>
                  <a:ext uri="{FF2B5EF4-FFF2-40B4-BE49-F238E27FC236}">
                    <a16:creationId xmlns="" xmlns:a16="http://schemas.microsoft.com/office/drawing/2014/main" id="{B3C79662-FE05-A044-AFA6-3ACA59314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1540" y="1160309"/>
                <a:ext cx="2024688" cy="412597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7" name="TextBox 150">
                <a:extLst>
                  <a:ext uri="{FF2B5EF4-FFF2-40B4-BE49-F238E27FC236}">
                    <a16:creationId xmlns="" xmlns:a16="http://schemas.microsoft.com/office/drawing/2014/main" id="{57C59DC3-D943-8648-B489-A476FB4372E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04451" y="1294073"/>
                <a:ext cx="158743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latin typeface="Calibri"/>
                    <a:cs typeface="Calibri"/>
                  </a:rPr>
                  <a:t>VIRTUELLE MASCHINEN</a:t>
                </a:r>
                <a:endParaRPr lang="en-US" sz="400" dirty="0">
                  <a:solidFill>
                    <a:srgbClr val="002D3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88" name="TextBox 151">
                <a:extLst>
                  <a:ext uri="{FF2B5EF4-FFF2-40B4-BE49-F238E27FC236}">
                    <a16:creationId xmlns="" xmlns:a16="http://schemas.microsoft.com/office/drawing/2014/main" id="{CC2F26AC-A73F-5C46-954C-CB0A5D3765A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222427" y="1294073"/>
                <a:ext cx="913769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CONTAINER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9" name="Rectangle 152">
                <a:extLst>
                  <a:ext uri="{FF2B5EF4-FFF2-40B4-BE49-F238E27FC236}">
                    <a16:creationId xmlns="" xmlns:a16="http://schemas.microsoft.com/office/drawing/2014/main" id="{D78F86AF-6903-C848-AABE-B74F08F4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160309"/>
                <a:ext cx="6177831" cy="182880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0" name="TextBox 153">
                <a:extLst>
                  <a:ext uri="{FF2B5EF4-FFF2-40B4-BE49-F238E27FC236}">
                    <a16:creationId xmlns="" xmlns:a16="http://schemas.microsoft.com/office/drawing/2014/main" id="{57A4FFED-DE8A-284B-8F81-1E35F85E92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095596" y="1082914"/>
                <a:ext cx="1005145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NUTZER</a:t>
                </a:r>
                <a:endParaRPr lang="en-US" sz="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1" name="Gruppieren 490"/>
            <p:cNvGrpSpPr/>
            <p:nvPr/>
          </p:nvGrpSpPr>
          <p:grpSpPr>
            <a:xfrm>
              <a:off x="1518397" y="1537921"/>
              <a:ext cx="6177831" cy="525296"/>
              <a:chOff x="1518397" y="1537921"/>
              <a:chExt cx="6177831" cy="525296"/>
            </a:xfrm>
          </p:grpSpPr>
          <p:sp>
            <p:nvSpPr>
              <p:cNvPr id="492" name="Rectangle 201">
                <a:extLst>
                  <a:ext uri="{FF2B5EF4-FFF2-40B4-BE49-F238E27FC236}">
                    <a16:creationId xmlns="" xmlns:a16="http://schemas.microsoft.com/office/drawing/2014/main" id="{6F18BB2D-67B5-2042-AA02-4E82F5F81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615692"/>
                <a:ext cx="1504011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3" name="Rectangle 160">
                <a:extLst>
                  <a:ext uri="{FF2B5EF4-FFF2-40B4-BE49-F238E27FC236}">
                    <a16:creationId xmlns="" xmlns:a16="http://schemas.microsoft.com/office/drawing/2014/main" id="{1CE58276-0067-F745-84E4-7F245648B91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73171" y="1615692"/>
                <a:ext cx="150876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4" name="Rectangle 161">
                <a:extLst>
                  <a:ext uri="{FF2B5EF4-FFF2-40B4-BE49-F238E27FC236}">
                    <a16:creationId xmlns="" xmlns:a16="http://schemas.microsoft.com/office/drawing/2014/main" id="{E8BA47BF-5EA3-2748-BE3D-9222D02841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2694" y="1615691"/>
                <a:ext cx="1508760" cy="41530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5" name="Rectangle 162">
                <a:extLst>
                  <a:ext uri="{FF2B5EF4-FFF2-40B4-BE49-F238E27FC236}">
                    <a16:creationId xmlns="" xmlns:a16="http://schemas.microsoft.com/office/drawing/2014/main" id="{8648B828-87E4-0347-9222-FBC4163FCF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92217" y="1615692"/>
                <a:ext cx="1504011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6" name="Rectangle 167">
                <a:extLst>
                  <a:ext uri="{FF2B5EF4-FFF2-40B4-BE49-F238E27FC236}">
                    <a16:creationId xmlns="" xmlns:a16="http://schemas.microsoft.com/office/drawing/2014/main" id="{40223DF2-70A4-6041-A066-38787630A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615691"/>
                <a:ext cx="6177831" cy="179756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7" name="TextBox 168">
                <a:extLst>
                  <a:ext uri="{FF2B5EF4-FFF2-40B4-BE49-F238E27FC236}">
                    <a16:creationId xmlns="" xmlns:a16="http://schemas.microsoft.com/office/drawing/2014/main" id="{0506B4F5-DE5B-524B-8B65-1938E6AADA0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62350" y="1537921"/>
                <a:ext cx="147163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ZUGRIFFSMETHODEN</a:t>
                </a:r>
                <a:endParaRPr lang="en-US" sz="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8" name="TextBox 169">
                <a:extLst>
                  <a:ext uri="{FF2B5EF4-FFF2-40B4-BE49-F238E27FC236}">
                    <a16:creationId xmlns="" xmlns:a16="http://schemas.microsoft.com/office/drawing/2014/main" id="{0C48EA61-24FD-494E-BCE5-11CE13B98AA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804375" y="1741893"/>
                <a:ext cx="913769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</a:p>
            </p:txBody>
          </p:sp>
          <p:sp>
            <p:nvSpPr>
              <p:cNvPr id="499" name="TextBox 170">
                <a:extLst>
                  <a:ext uri="{FF2B5EF4-FFF2-40B4-BE49-F238E27FC236}">
                    <a16:creationId xmlns="" xmlns:a16="http://schemas.microsoft.com/office/drawing/2014/main" id="{FAED5128-4A7B-FE4F-A72C-FA3D7FBDEEB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361524" y="1741893"/>
                <a:ext cx="913769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ISCSI</a:t>
                </a:r>
              </a:p>
            </p:txBody>
          </p:sp>
          <p:sp>
            <p:nvSpPr>
              <p:cNvPr id="500" name="TextBox 171">
                <a:extLst>
                  <a:ext uri="{FF2B5EF4-FFF2-40B4-BE49-F238E27FC236}">
                    <a16:creationId xmlns="" xmlns:a16="http://schemas.microsoft.com/office/drawing/2014/main" id="{8BFE0B74-119B-5F4E-9156-F8791116BC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21045" y="1741893"/>
                <a:ext cx="913769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NFS</a:t>
                </a:r>
              </a:p>
            </p:txBody>
          </p:sp>
          <p:sp>
            <p:nvSpPr>
              <p:cNvPr id="501" name="TextBox 172">
                <a:extLst>
                  <a:ext uri="{FF2B5EF4-FFF2-40B4-BE49-F238E27FC236}">
                    <a16:creationId xmlns="" xmlns:a16="http://schemas.microsoft.com/office/drawing/2014/main" id="{761D41E8-1222-234B-8048-1F4A805713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8195" y="1741893"/>
                <a:ext cx="913769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SMB</a:t>
                </a:r>
              </a:p>
            </p:txBody>
          </p:sp>
        </p:grpSp>
        <p:grpSp>
          <p:nvGrpSpPr>
            <p:cNvPr id="502" name="Gruppieren 501"/>
            <p:cNvGrpSpPr/>
            <p:nvPr/>
          </p:nvGrpSpPr>
          <p:grpSpPr>
            <a:xfrm>
              <a:off x="1288628" y="2058215"/>
              <a:ext cx="1623404" cy="2351408"/>
              <a:chOff x="1288628" y="2058215"/>
              <a:chExt cx="1623404" cy="2351408"/>
            </a:xfrm>
          </p:grpSpPr>
          <p:sp>
            <p:nvSpPr>
              <p:cNvPr id="503" name="Rectangle 125">
                <a:extLst>
                  <a:ext uri="{FF2B5EF4-FFF2-40B4-BE49-F238E27FC236}">
                    <a16:creationId xmlns=""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318363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04" name="Rectangle 126">
                <a:extLst>
                  <a:ext uri="{FF2B5EF4-FFF2-40B4-BE49-F238E27FC236}">
                    <a16:creationId xmlns=""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87134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05" name="Rectangle 127">
                <a:extLst>
                  <a:ext uri="{FF2B5EF4-FFF2-40B4-BE49-F238E27FC236}">
                    <a16:creationId xmlns=""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55905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06" name="Rectangle 117">
                <a:extLst>
                  <a:ext uri="{FF2B5EF4-FFF2-40B4-BE49-F238E27FC236}">
                    <a16:creationId xmlns=""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349592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07" name="Rectangle 116">
                <a:extLst>
                  <a:ext uri="{FF2B5EF4-FFF2-40B4-BE49-F238E27FC236}">
                    <a16:creationId xmlns=""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380821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08" name="Rectangle 74">
                <a:extLst>
                  <a:ext uri="{FF2B5EF4-FFF2-40B4-BE49-F238E27FC236}">
                    <a16:creationId xmlns="" xmlns:a16="http://schemas.microsoft.com/office/drawing/2014/main" id="{D9AEA4BB-F48B-884B-84AE-77F55DB3C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076810"/>
                <a:ext cx="1124712" cy="185375"/>
              </a:xfrm>
              <a:prstGeom prst="rect">
                <a:avLst/>
              </a:prstGeom>
              <a:solidFill>
                <a:srgbClr val="F4B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09" name="TextBox 75">
                <a:extLst>
                  <a:ext uri="{FF2B5EF4-FFF2-40B4-BE49-F238E27FC236}">
                    <a16:creationId xmlns="" xmlns:a16="http://schemas.microsoft.com/office/drawing/2014/main" id="{8EC19616-075F-AE43-AA46-4B515B781DC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28331" y="2058215"/>
                <a:ext cx="1311377" cy="28919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3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BETRIEB &amp; EINBLICKE</a:t>
                </a:r>
                <a:endParaRPr lang="en-US" sz="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0" name="Rectangle 249">
                <a:extLst>
                  <a:ext uri="{FF2B5EF4-FFF2-40B4-BE49-F238E27FC236}">
                    <a16:creationId xmlns="" xmlns:a16="http://schemas.microsoft.com/office/drawing/2014/main" id="{86430FA7-AC87-7148-9C0D-3A7A577104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246767"/>
                <a:ext cx="1124712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11" name="Rectangle 256">
                <a:extLst>
                  <a:ext uri="{FF2B5EF4-FFF2-40B4-BE49-F238E27FC236}">
                    <a16:creationId xmlns=""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4120504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12" name="TextBox 264">
                <a:extLst>
                  <a:ext uri="{FF2B5EF4-FFF2-40B4-BE49-F238E27FC236}">
                    <a16:creationId xmlns="" xmlns:a16="http://schemas.microsoft.com/office/drawing/2014/main" id="{606F5658-1610-ED45-96DD-0879FC88842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81002" y="2214903"/>
                <a:ext cx="125219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BEREITSTELLUNG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3" name="TextBox 265">
                <a:extLst>
                  <a:ext uri="{FF2B5EF4-FFF2-40B4-BE49-F238E27FC236}">
                    <a16:creationId xmlns="" xmlns:a16="http://schemas.microsoft.com/office/drawing/2014/main" id="{1D26917E-2071-3845-99D2-8F908EFCAA0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30808" y="2463090"/>
                <a:ext cx="1106424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DATENMIGRATION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4" name="TextBox 266">
                <a:extLst>
                  <a:ext uri="{FF2B5EF4-FFF2-40B4-BE49-F238E27FC236}">
                    <a16:creationId xmlns="" xmlns:a16="http://schemas.microsoft.com/office/drawing/2014/main" id="{77A637DE-EB9F-F446-B551-B1AA631849C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24096" y="2767887"/>
                <a:ext cx="1353729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VERGANGENHEITS-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</a:p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ECHTZEIT ANALYSEN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5" name="TextBox 267">
                <a:extLst>
                  <a:ext uri="{FF2B5EF4-FFF2-40B4-BE49-F238E27FC236}">
                    <a16:creationId xmlns="" xmlns:a16="http://schemas.microsoft.com/office/drawing/2014/main" id="{61E9476B-E9E7-FF49-8EA5-A21083F2C2E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88628" y="3080339"/>
                <a:ext cx="1623404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ZUSTANDS-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PERFORMANCE </a:t>
                </a:r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ANZEIGE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6" name="TextBox 268">
                <a:extLst>
                  <a:ext uri="{FF2B5EF4-FFF2-40B4-BE49-F238E27FC236}">
                    <a16:creationId xmlns="" xmlns:a16="http://schemas.microsoft.com/office/drawing/2014/main" id="{DB1B6A66-8965-0541-ACCB-83D166C8FA2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326067" y="3387387"/>
                <a:ext cx="1560800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PROAKTIVE BENACHRICHTIGUNGEN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7" name="TextBox 269">
                <a:extLst>
                  <a:ext uri="{FF2B5EF4-FFF2-40B4-BE49-F238E27FC236}">
                    <a16:creationId xmlns="" xmlns:a16="http://schemas.microsoft.com/office/drawing/2014/main" id="{9AE2FE22-64B5-034F-9141-A650D54C2E5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75485" y="3700760"/>
                <a:ext cx="1217067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VORAUSSCHAUENDE ANALYSEN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8" name="TextBox 270">
                <a:extLst>
                  <a:ext uri="{FF2B5EF4-FFF2-40B4-BE49-F238E27FC236}">
                    <a16:creationId xmlns="" xmlns:a16="http://schemas.microsoft.com/office/drawing/2014/main" id="{39570066-F7F3-954C-9CF7-D38B8744248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55166" y="4088299"/>
                <a:ext cx="1221232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ORCHESTRIERUNG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19" name="Gruppieren 518"/>
            <p:cNvGrpSpPr/>
            <p:nvPr/>
          </p:nvGrpSpPr>
          <p:grpSpPr>
            <a:xfrm>
              <a:off x="1518397" y="4365516"/>
              <a:ext cx="6177831" cy="535615"/>
              <a:chOff x="1518397" y="4365516"/>
              <a:chExt cx="6177831" cy="535615"/>
            </a:xfrm>
          </p:grpSpPr>
          <p:sp>
            <p:nvSpPr>
              <p:cNvPr id="520" name="Rectangle 49">
                <a:extLst>
                  <a:ext uri="{FF2B5EF4-FFF2-40B4-BE49-F238E27FC236}">
                    <a16:creationId xmlns="" xmlns:a16="http://schemas.microsoft.com/office/drawing/2014/main" id="{F427CAE5-9303-CB4E-8A64-7A6386D02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1" name="Rectangle 54">
                <a:extLst>
                  <a:ext uri="{FF2B5EF4-FFF2-40B4-BE49-F238E27FC236}">
                    <a16:creationId xmlns="" xmlns:a16="http://schemas.microsoft.com/office/drawing/2014/main" id="{E51F82BE-EA07-4840-A583-E1E3C2BD8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65855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2" name="Rectangle 56">
                <a:extLst>
                  <a:ext uri="{FF2B5EF4-FFF2-40B4-BE49-F238E27FC236}">
                    <a16:creationId xmlns="" xmlns:a16="http://schemas.microsoft.com/office/drawing/2014/main" id="{276860F0-DC9B-3742-B901-5AE3CAB18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13313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3" name="Rectangle 58">
                <a:extLst>
                  <a:ext uri="{FF2B5EF4-FFF2-40B4-BE49-F238E27FC236}">
                    <a16:creationId xmlns="" xmlns:a16="http://schemas.microsoft.com/office/drawing/2014/main" id="{14324413-9872-3142-A63F-40E83ADA8A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0771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4" name="Rectangle 60">
                <a:extLst>
                  <a:ext uri="{FF2B5EF4-FFF2-40B4-BE49-F238E27FC236}">
                    <a16:creationId xmlns="" xmlns:a16="http://schemas.microsoft.com/office/drawing/2014/main" id="{EA0D902C-8FB8-074B-83DE-C513C320F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8228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25" name="TextBox 275">
                <a:extLst>
                  <a:ext uri="{FF2B5EF4-FFF2-40B4-BE49-F238E27FC236}">
                    <a16:creationId xmlns="" xmlns:a16="http://schemas.microsoft.com/office/drawing/2014/main" id="{1725138D-8EBA-5C47-9140-5F8FAEDD918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753019" y="4579807"/>
                <a:ext cx="759801" cy="32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NVME</a:t>
                </a:r>
              </a:p>
            </p:txBody>
          </p:sp>
          <p:sp>
            <p:nvSpPr>
              <p:cNvPr id="526" name="TextBox 276">
                <a:extLst>
                  <a:ext uri="{FF2B5EF4-FFF2-40B4-BE49-F238E27FC236}">
                    <a16:creationId xmlns="" xmlns:a16="http://schemas.microsoft.com/office/drawing/2014/main" id="{5282C6B2-0738-7143-AFC5-57DB35F7C3C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43148" y="4579807"/>
                <a:ext cx="622012" cy="32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</a:p>
            </p:txBody>
          </p:sp>
          <p:sp>
            <p:nvSpPr>
              <p:cNvPr id="527" name="TextBox 277">
                <a:extLst>
                  <a:ext uri="{FF2B5EF4-FFF2-40B4-BE49-F238E27FC236}">
                    <a16:creationId xmlns="" xmlns:a16="http://schemas.microsoft.com/office/drawing/2014/main" id="{2B638C59-7A0F-EF40-BF83-6EBCDD3801B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299501" y="4579807"/>
                <a:ext cx="622012" cy="32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ISCSI</a:t>
                </a:r>
              </a:p>
            </p:txBody>
          </p:sp>
          <p:sp>
            <p:nvSpPr>
              <p:cNvPr id="528" name="TextBox 278">
                <a:extLst>
                  <a:ext uri="{FF2B5EF4-FFF2-40B4-BE49-F238E27FC236}">
                    <a16:creationId xmlns="" xmlns:a16="http://schemas.microsoft.com/office/drawing/2014/main" id="{430F1BD0-B8A9-1C4C-BD11-98A82726440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475803" y="4579807"/>
                <a:ext cx="900343" cy="32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SAS/SATA</a:t>
                </a:r>
              </a:p>
            </p:txBody>
          </p:sp>
          <p:sp>
            <p:nvSpPr>
              <p:cNvPr id="529" name="TextBox 279">
                <a:extLst>
                  <a:ext uri="{FF2B5EF4-FFF2-40B4-BE49-F238E27FC236}">
                    <a16:creationId xmlns="" xmlns:a16="http://schemas.microsoft.com/office/drawing/2014/main" id="{31BA89B3-4607-B841-8E6A-94275B775B7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753866" y="4579807"/>
                <a:ext cx="770436" cy="32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CLOUD</a:t>
                </a:r>
              </a:p>
            </p:txBody>
          </p:sp>
          <p:sp>
            <p:nvSpPr>
              <p:cNvPr id="530" name="Rectangle 111">
                <a:extLst>
                  <a:ext uri="{FF2B5EF4-FFF2-40B4-BE49-F238E27FC236}">
                    <a16:creationId xmlns="" xmlns:a16="http://schemas.microsoft.com/office/drawing/2014/main" id="{ECA241EB-0444-E943-A82D-59437C7241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18397" y="4446201"/>
                <a:ext cx="6174901" cy="182880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1" name="TextBox 112">
                <a:extLst>
                  <a:ext uri="{FF2B5EF4-FFF2-40B4-BE49-F238E27FC236}">
                    <a16:creationId xmlns="" xmlns:a16="http://schemas.microsoft.com/office/drawing/2014/main" id="{551AE8D9-9028-4B4C-A0DB-B7B17F84AA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68389" y="4365516"/>
                <a:ext cx="147163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SPEICHERPROTOKOLLE</a:t>
                </a:r>
                <a:endParaRPr lang="en-US" sz="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32" name="Gruppieren 531"/>
            <p:cNvGrpSpPr/>
            <p:nvPr/>
          </p:nvGrpSpPr>
          <p:grpSpPr>
            <a:xfrm>
              <a:off x="6495091" y="2058215"/>
              <a:ext cx="1289088" cy="2329953"/>
              <a:chOff x="6495091" y="2058215"/>
              <a:chExt cx="1289088" cy="2329953"/>
            </a:xfrm>
          </p:grpSpPr>
          <p:sp>
            <p:nvSpPr>
              <p:cNvPr id="533" name="Rectangle 257">
                <a:extLst>
                  <a:ext uri="{FF2B5EF4-FFF2-40B4-BE49-F238E27FC236}">
                    <a16:creationId xmlns="" xmlns:a16="http://schemas.microsoft.com/office/drawing/2014/main" id="{D6880202-D54E-8343-B456-BE6CE57BE0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2254418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4" name="Rectangle 258">
                <a:extLst>
                  <a:ext uri="{FF2B5EF4-FFF2-40B4-BE49-F238E27FC236}">
                    <a16:creationId xmlns="" xmlns:a16="http://schemas.microsoft.com/office/drawing/2014/main" id="{56DC0BC2-4E88-0647-B125-15AFAF50D2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2803587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5" name="Rectangle 259">
                <a:extLst>
                  <a:ext uri="{FF2B5EF4-FFF2-40B4-BE49-F238E27FC236}">
                    <a16:creationId xmlns="" xmlns:a16="http://schemas.microsoft.com/office/drawing/2014/main" id="{9C18FE5A-B200-4645-AD42-C03B6BE80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3352756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6" name="Rectangle 263">
                <a:extLst>
                  <a:ext uri="{FF2B5EF4-FFF2-40B4-BE49-F238E27FC236}">
                    <a16:creationId xmlns="" xmlns:a16="http://schemas.microsoft.com/office/drawing/2014/main" id="{D98E0394-B75C-BD4C-8A05-B9409F9D93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3894392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37" name="TextBox 271">
                <a:extLst>
                  <a:ext uri="{FF2B5EF4-FFF2-40B4-BE49-F238E27FC236}">
                    <a16:creationId xmlns="" xmlns:a16="http://schemas.microsoft.com/office/drawing/2014/main" id="{C071134E-BE8B-6F45-BDDE-C83CA764779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61" y="2311747"/>
                <a:ext cx="110642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REST API</a:t>
                </a:r>
              </a:p>
            </p:txBody>
          </p:sp>
          <p:sp>
            <p:nvSpPr>
              <p:cNvPr id="538" name="TextBox 272">
                <a:extLst>
                  <a:ext uri="{FF2B5EF4-FFF2-40B4-BE49-F238E27FC236}">
                    <a16:creationId xmlns="" xmlns:a16="http://schemas.microsoft.com/office/drawing/2014/main" id="{88A4C9BD-CC95-6449-A607-A81E10D1F99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61" y="2820136"/>
                <a:ext cx="1106424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POWERSHELL</a:t>
                </a:r>
              </a:p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CMDLETS</a:t>
                </a:r>
              </a:p>
            </p:txBody>
          </p:sp>
          <p:sp>
            <p:nvSpPr>
              <p:cNvPr id="539" name="TextBox 273">
                <a:extLst>
                  <a:ext uri="{FF2B5EF4-FFF2-40B4-BE49-F238E27FC236}">
                    <a16:creationId xmlns="" xmlns:a16="http://schemas.microsoft.com/office/drawing/2014/main" id="{D30B04FB-F78A-C844-A21D-0DC8DC1B4B6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61" y="3429345"/>
                <a:ext cx="110642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PLUG-INS</a:t>
                </a:r>
              </a:p>
            </p:txBody>
          </p:sp>
          <p:sp>
            <p:nvSpPr>
              <p:cNvPr id="540" name="TextBox 274">
                <a:extLst>
                  <a:ext uri="{FF2B5EF4-FFF2-40B4-BE49-F238E27FC236}">
                    <a16:creationId xmlns="" xmlns:a16="http://schemas.microsoft.com/office/drawing/2014/main" id="{1A6526AA-18EC-1842-ADB6-BBD1793CDDF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61" y="3986699"/>
                <a:ext cx="110642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KONSOLE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1" name="Rectangle 113">
                <a:extLst>
                  <a:ext uri="{FF2B5EF4-FFF2-40B4-BE49-F238E27FC236}">
                    <a16:creationId xmlns="" xmlns:a16="http://schemas.microsoft.com/office/drawing/2014/main" id="{B54E33F8-A6D5-D048-88D7-B6DECA6434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5" y="2076810"/>
                <a:ext cx="1124713" cy="185375"/>
              </a:xfrm>
              <a:prstGeom prst="rect">
                <a:avLst/>
              </a:prstGeom>
              <a:solidFill>
                <a:srgbClr val="F4B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2" name="TextBox 114">
                <a:extLst>
                  <a:ext uri="{FF2B5EF4-FFF2-40B4-BE49-F238E27FC236}">
                    <a16:creationId xmlns="" xmlns:a16="http://schemas.microsoft.com/office/drawing/2014/main" id="{05C55AA4-F999-E544-838D-A03E50B2CB5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495091" y="2058215"/>
                <a:ext cx="1289088" cy="3855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3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STEUERUNG &amp; INTEGRATION</a:t>
                </a:r>
                <a:endParaRPr lang="en-US" sz="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3" name="Gruppieren 542"/>
            <p:cNvGrpSpPr/>
            <p:nvPr/>
          </p:nvGrpSpPr>
          <p:grpSpPr>
            <a:xfrm>
              <a:off x="2687168" y="1985427"/>
              <a:ext cx="3861298" cy="2421580"/>
              <a:chOff x="2687168" y="1985427"/>
              <a:chExt cx="3861298" cy="2421580"/>
            </a:xfrm>
          </p:grpSpPr>
          <p:sp>
            <p:nvSpPr>
              <p:cNvPr id="544" name="Rectangle 118">
                <a:extLst>
                  <a:ext uri="{FF2B5EF4-FFF2-40B4-BE49-F238E27FC236}">
                    <a16:creationId xmlns="" xmlns:a16="http://schemas.microsoft.com/office/drawing/2014/main" id="{A6AF4203-11F2-A949-8118-B50968B554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224676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5" name="Rectangle 119">
                <a:extLst>
                  <a:ext uri="{FF2B5EF4-FFF2-40B4-BE49-F238E27FC236}">
                    <a16:creationId xmlns="" xmlns:a16="http://schemas.microsoft.com/office/drawing/2014/main" id="{4D088EEB-62EC-3C44-A000-9A5CBAF145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255905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6" name="Rectangle 120">
                <a:extLst>
                  <a:ext uri="{FF2B5EF4-FFF2-40B4-BE49-F238E27FC236}">
                    <a16:creationId xmlns="" xmlns:a16="http://schemas.microsoft.com/office/drawing/2014/main" id="{C9527698-8E39-F34A-8AE0-1F84C453C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287134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7" name="Rectangle 121">
                <a:extLst>
                  <a:ext uri="{FF2B5EF4-FFF2-40B4-BE49-F238E27FC236}">
                    <a16:creationId xmlns="" xmlns:a16="http://schemas.microsoft.com/office/drawing/2014/main" id="{216A105E-183E-2249-B1C6-267BCA79C9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318363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8" name="Rectangle 122">
                <a:extLst>
                  <a:ext uri="{FF2B5EF4-FFF2-40B4-BE49-F238E27FC236}">
                    <a16:creationId xmlns="" xmlns:a16="http://schemas.microsoft.com/office/drawing/2014/main" id="{F90E0BF8-656A-1C4D-9465-0EF5055082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349592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49" name="Rectangle 123">
                <a:extLst>
                  <a:ext uri="{FF2B5EF4-FFF2-40B4-BE49-F238E27FC236}">
                    <a16:creationId xmlns="" xmlns:a16="http://schemas.microsoft.com/office/drawing/2014/main" id="{96A7EBEE-5480-334C-802E-BA5A3C5151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380821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0" name="Rectangle 124">
                <a:extLst>
                  <a:ext uri="{FF2B5EF4-FFF2-40B4-BE49-F238E27FC236}">
                    <a16:creationId xmlns="" xmlns:a16="http://schemas.microsoft.com/office/drawing/2014/main" id="{5E41678D-A7C2-3945-B960-523B815E5F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4120504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1" name="Rectangle 173">
                <a:extLst>
                  <a:ext uri="{FF2B5EF4-FFF2-40B4-BE49-F238E27FC236}">
                    <a16:creationId xmlns="" xmlns:a16="http://schemas.microsoft.com/office/drawing/2014/main" id="{6572FDDB-0975-814A-8AC1-79A0F4BF84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224676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2" name="TextBox 176">
                <a:extLst>
                  <a:ext uri="{FF2B5EF4-FFF2-40B4-BE49-F238E27FC236}">
                    <a16:creationId xmlns="" xmlns:a16="http://schemas.microsoft.com/office/drawing/2014/main" id="{4E74FC6B-9D76-884E-85BC-789F55C0138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2220066"/>
                <a:ext cx="144251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AUTO-TIERING</a:t>
                </a:r>
              </a:p>
            </p:txBody>
          </p:sp>
          <p:sp>
            <p:nvSpPr>
              <p:cNvPr id="553" name="TextBox 220">
                <a:extLst>
                  <a:ext uri="{FF2B5EF4-FFF2-40B4-BE49-F238E27FC236}">
                    <a16:creationId xmlns="" xmlns:a16="http://schemas.microsoft.com/office/drawing/2014/main" id="{C6BA4ECA-FF61-BB49-A06F-6AD4AD79082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2220068"/>
                <a:ext cx="158676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QUALITY OF SERVICE (QOS)</a:t>
                </a:r>
              </a:p>
            </p:txBody>
          </p:sp>
          <p:pic>
            <p:nvPicPr>
              <p:cNvPr id="554" name="Picture 280">
                <a:extLst>
                  <a:ext uri="{FF2B5EF4-FFF2-40B4-BE49-F238E27FC236}">
                    <a16:creationId xmlns="" xmlns:a16="http://schemas.microsoft.com/office/drawing/2014/main" id="{FEB1C662-BF30-2E4C-AF5A-044851323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2355" y="2278145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555" name="Picture 287">
                <a:extLst>
                  <a:ext uri="{FF2B5EF4-FFF2-40B4-BE49-F238E27FC236}">
                    <a16:creationId xmlns="" xmlns:a16="http://schemas.microsoft.com/office/drawing/2014/main" id="{73C15B80-5395-3C47-A891-145E60B74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1812" y="2278145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56" name="Rectangle 225">
                <a:extLst>
                  <a:ext uri="{FF2B5EF4-FFF2-40B4-BE49-F238E27FC236}">
                    <a16:creationId xmlns="" xmlns:a16="http://schemas.microsoft.com/office/drawing/2014/main" id="{F67263B5-784A-F24D-9DB1-DEA2A76C3D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255905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57" name="TextBox 226">
                <a:extLst>
                  <a:ext uri="{FF2B5EF4-FFF2-40B4-BE49-F238E27FC236}">
                    <a16:creationId xmlns="" xmlns:a16="http://schemas.microsoft.com/office/drawing/2014/main" id="{7F2E6893-E1A8-7E4C-ADF2-33952F30308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2529665"/>
                <a:ext cx="144251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CACHING</a:t>
                </a:r>
              </a:p>
            </p:txBody>
          </p:sp>
          <p:sp>
            <p:nvSpPr>
              <p:cNvPr id="558" name="TextBox 228">
                <a:extLst>
                  <a:ext uri="{FF2B5EF4-FFF2-40B4-BE49-F238E27FC236}">
                    <a16:creationId xmlns="" xmlns:a16="http://schemas.microsoft.com/office/drawing/2014/main" id="{D22669E1-595D-EF4C-9D73-001D906003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2466736"/>
                <a:ext cx="1586766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 WRITE ACCELERATOR</a:t>
                </a:r>
              </a:p>
            </p:txBody>
          </p:sp>
          <p:pic>
            <p:nvPicPr>
              <p:cNvPr id="559" name="Picture 281">
                <a:extLst>
                  <a:ext uri="{FF2B5EF4-FFF2-40B4-BE49-F238E27FC236}">
                    <a16:creationId xmlns="" xmlns:a16="http://schemas.microsoft.com/office/drawing/2014/main" id="{7C382C8A-1023-F243-858E-F836A7009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2355" y="2590379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560" name="Picture 288">
                <a:extLst>
                  <a:ext uri="{FF2B5EF4-FFF2-40B4-BE49-F238E27FC236}">
                    <a16:creationId xmlns="" xmlns:a16="http://schemas.microsoft.com/office/drawing/2014/main" id="{E6D5199C-101B-0043-A27F-EF6549E5C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1812" y="2590379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61" name="Rectangle 229">
                <a:extLst>
                  <a:ext uri="{FF2B5EF4-FFF2-40B4-BE49-F238E27FC236}">
                    <a16:creationId xmlns="" xmlns:a16="http://schemas.microsoft.com/office/drawing/2014/main" id="{E9DC9C40-049E-B040-8F8E-D1680CCBE5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287134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62" name="TextBox 230">
                <a:extLst>
                  <a:ext uri="{FF2B5EF4-FFF2-40B4-BE49-F238E27FC236}">
                    <a16:creationId xmlns="" xmlns:a16="http://schemas.microsoft.com/office/drawing/2014/main" id="{9BE0396A-17BC-2444-8886-18323A33807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3317" y="2777006"/>
                <a:ext cx="1586766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CONTINUOUS DATA PROTECTION</a:t>
                </a:r>
              </a:p>
            </p:txBody>
          </p:sp>
          <p:sp>
            <p:nvSpPr>
              <p:cNvPr id="563" name="TextBox 232">
                <a:extLst>
                  <a:ext uri="{FF2B5EF4-FFF2-40B4-BE49-F238E27FC236}">
                    <a16:creationId xmlns="" xmlns:a16="http://schemas.microsoft.com/office/drawing/2014/main" id="{D12D3414-6F00-3A48-90A9-7A3191D505E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2777674"/>
                <a:ext cx="1586766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REPLIKATION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</a:t>
                </a:r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WIEDERHERSTELLUNG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64" name="Picture 282">
                <a:extLst>
                  <a:ext uri="{FF2B5EF4-FFF2-40B4-BE49-F238E27FC236}">
                    <a16:creationId xmlns="" xmlns:a16="http://schemas.microsoft.com/office/drawing/2014/main" id="{A806E8A1-021E-6149-967B-98C14FA93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2355" y="2893355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565" name="Picture 289">
                <a:extLst>
                  <a:ext uri="{FF2B5EF4-FFF2-40B4-BE49-F238E27FC236}">
                    <a16:creationId xmlns="" xmlns:a16="http://schemas.microsoft.com/office/drawing/2014/main" id="{53B8F0D3-4094-3147-981D-162603228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1812" y="2893355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66" name="Rectangle 233">
                <a:extLst>
                  <a:ext uri="{FF2B5EF4-FFF2-40B4-BE49-F238E27FC236}">
                    <a16:creationId xmlns="" xmlns:a16="http://schemas.microsoft.com/office/drawing/2014/main" id="{B34ABD7D-86E4-4C4C-A5BC-68DE2180D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318363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67" name="TextBox 234">
                <a:extLst>
                  <a:ext uri="{FF2B5EF4-FFF2-40B4-BE49-F238E27FC236}">
                    <a16:creationId xmlns="" xmlns:a16="http://schemas.microsoft.com/office/drawing/2014/main" id="{AEE011C1-ACC7-6647-976B-AD182B26244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3317" y="3090615"/>
                <a:ext cx="1586766" cy="4498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DEDUPLIZIERUNG / KOMPRIMIERUNG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8" name="TextBox 236">
                <a:extLst>
                  <a:ext uri="{FF2B5EF4-FFF2-40B4-BE49-F238E27FC236}">
                    <a16:creationId xmlns="" xmlns:a16="http://schemas.microsoft.com/office/drawing/2014/main" id="{79D3B5CE-989E-E040-B6BA-7CD5290A10B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3152876"/>
                <a:ext cx="158676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SNAPSHOTS</a:t>
                </a:r>
              </a:p>
            </p:txBody>
          </p:sp>
          <p:pic>
            <p:nvPicPr>
              <p:cNvPr id="569" name="Picture 283">
                <a:extLst>
                  <a:ext uri="{FF2B5EF4-FFF2-40B4-BE49-F238E27FC236}">
                    <a16:creationId xmlns="" xmlns:a16="http://schemas.microsoft.com/office/drawing/2014/main" id="{82326602-EF8D-BD4A-BA8C-F89506946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5530" y="3205589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570" name="Picture 290">
                <a:extLst>
                  <a:ext uri="{FF2B5EF4-FFF2-40B4-BE49-F238E27FC236}">
                    <a16:creationId xmlns="" xmlns:a16="http://schemas.microsoft.com/office/drawing/2014/main" id="{2B29EB06-233F-7A4B-B3DC-3F40C53A9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51812" y="3205589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71" name="Rectangle 237">
                <a:extLst>
                  <a:ext uri="{FF2B5EF4-FFF2-40B4-BE49-F238E27FC236}">
                    <a16:creationId xmlns="" xmlns:a16="http://schemas.microsoft.com/office/drawing/2014/main" id="{00C36173-75C5-7547-A8E3-929387754D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349592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72" name="TextBox 238">
                <a:extLst>
                  <a:ext uri="{FF2B5EF4-FFF2-40B4-BE49-F238E27FC236}">
                    <a16:creationId xmlns="" xmlns:a16="http://schemas.microsoft.com/office/drawing/2014/main" id="{E0D66F87-D3B1-C84F-9F60-0FBA1EC294F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3466484"/>
                <a:ext cx="144251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ENCRYPTION</a:t>
                </a:r>
              </a:p>
            </p:txBody>
          </p:sp>
          <p:sp>
            <p:nvSpPr>
              <p:cNvPr id="573" name="TextBox 240">
                <a:extLst>
                  <a:ext uri="{FF2B5EF4-FFF2-40B4-BE49-F238E27FC236}">
                    <a16:creationId xmlns="" xmlns:a16="http://schemas.microsoft.com/office/drawing/2014/main" id="{B3E23ACC-1575-5A4D-A0BD-26AC12AFC11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3463814"/>
                <a:ext cx="158676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SPEICHER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POOLING</a:t>
                </a:r>
              </a:p>
            </p:txBody>
          </p:sp>
          <p:pic>
            <p:nvPicPr>
              <p:cNvPr id="574" name="Picture 291">
                <a:extLst>
                  <a:ext uri="{FF2B5EF4-FFF2-40B4-BE49-F238E27FC236}">
                    <a16:creationId xmlns="" xmlns:a16="http://schemas.microsoft.com/office/drawing/2014/main" id="{609986ED-92B3-784F-9ADF-346C6190A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1812" y="3519648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75" name="Rectangle 241">
                <a:extLst>
                  <a:ext uri="{FF2B5EF4-FFF2-40B4-BE49-F238E27FC236}">
                    <a16:creationId xmlns="" xmlns:a16="http://schemas.microsoft.com/office/drawing/2014/main" id="{D009097C-5FC1-BB4E-9B48-7BE1B6F4EF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380821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76" name="TextBox 242">
                <a:extLst>
                  <a:ext uri="{FF2B5EF4-FFF2-40B4-BE49-F238E27FC236}">
                    <a16:creationId xmlns="" xmlns:a16="http://schemas.microsoft.com/office/drawing/2014/main" id="{D6F28043-9E0E-604A-A0FA-6FDFFFD9190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3776086"/>
                <a:ext cx="144251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LASTVERTEILUNG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7" name="TextBox 244">
                <a:extLst>
                  <a:ext uri="{FF2B5EF4-FFF2-40B4-BE49-F238E27FC236}">
                    <a16:creationId xmlns="" xmlns:a16="http://schemas.microsoft.com/office/drawing/2014/main" id="{92E00A59-93EE-4846-BEE3-C8837EA7CA8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3774750"/>
                <a:ext cx="158676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SYNCHRONER SPIEGEL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78" name="Picture 292">
                <a:extLst>
                  <a:ext uri="{FF2B5EF4-FFF2-40B4-BE49-F238E27FC236}">
                    <a16:creationId xmlns="" xmlns:a16="http://schemas.microsoft.com/office/drawing/2014/main" id="{586C5B33-1C1B-4C4C-BBA1-EF9458669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51812" y="3831882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79" name="Rectangle 245">
                <a:extLst>
                  <a:ext uri="{FF2B5EF4-FFF2-40B4-BE49-F238E27FC236}">
                    <a16:creationId xmlns="" xmlns:a16="http://schemas.microsoft.com/office/drawing/2014/main" id="{0B0E416E-9317-B148-B053-CEC29D1BC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4120504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80" name="TextBox 246">
                <a:extLst>
                  <a:ext uri="{FF2B5EF4-FFF2-40B4-BE49-F238E27FC236}">
                    <a16:creationId xmlns="" xmlns:a16="http://schemas.microsoft.com/office/drawing/2014/main" id="{A1D8A65C-C8CF-D84D-9B80-38B625AF207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4085681"/>
                <a:ext cx="1442514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PARALLEL I/O</a:t>
                </a:r>
              </a:p>
            </p:txBody>
          </p:sp>
          <p:sp>
            <p:nvSpPr>
              <p:cNvPr id="581" name="TextBox 248">
                <a:extLst>
                  <a:ext uri="{FF2B5EF4-FFF2-40B4-BE49-F238E27FC236}">
                    <a16:creationId xmlns="" xmlns:a16="http://schemas.microsoft.com/office/drawing/2014/main" id="{C716D399-55CF-A44B-8DB4-8FC15311696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700" y="4085683"/>
                <a:ext cx="1586766" cy="3213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THIN PROVISIONING</a:t>
                </a:r>
              </a:p>
            </p:txBody>
          </p:sp>
          <p:pic>
            <p:nvPicPr>
              <p:cNvPr id="582" name="Picture 293">
                <a:extLst>
                  <a:ext uri="{FF2B5EF4-FFF2-40B4-BE49-F238E27FC236}">
                    <a16:creationId xmlns="" xmlns:a16="http://schemas.microsoft.com/office/drawing/2014/main" id="{67700AAB-51D9-0841-9A65-9BBE6000F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51812" y="4151551"/>
                <a:ext cx="220754" cy="220754"/>
              </a:xfrm>
              <a:prstGeom prst="rect">
                <a:avLst/>
              </a:prstGeom>
            </p:spPr>
          </p:pic>
          <p:sp>
            <p:nvSpPr>
              <p:cNvPr id="583" name="Rectangle 109">
                <a:extLst>
                  <a:ext uri="{FF2B5EF4-FFF2-40B4-BE49-F238E27FC236}">
                    <a16:creationId xmlns="" xmlns:a16="http://schemas.microsoft.com/office/drawing/2014/main" id="{1A9EC0E8-C2D9-AF45-A490-BF06861F9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8" y="2076810"/>
                <a:ext cx="3840487" cy="185375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84" name="TextBox 110">
                <a:extLst>
                  <a:ext uri="{FF2B5EF4-FFF2-40B4-BE49-F238E27FC236}">
                    <a16:creationId xmlns="" xmlns:a16="http://schemas.microsoft.com/office/drawing/2014/main" id="{044B61D9-B643-A84B-A1FE-A3435401B84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40366" y="1985427"/>
                <a:ext cx="1471634" cy="35345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5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SPEICHERDIENSTE</a:t>
                </a:r>
                <a:endParaRPr lang="en-US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5" name="Picture 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15530" y="3828061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586" name="Picture 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15530" y="4132861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587" name="Picture 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15530" y="3513736"/>
                <a:ext cx="228600" cy="228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99498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Master_vdef-M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DataCore">
      <a:dk1>
        <a:srgbClr val="000000"/>
      </a:dk1>
      <a:lt1>
        <a:srgbClr val="FFFFFF"/>
      </a:lt1>
      <a:dk2>
        <a:srgbClr val="094CA0"/>
      </a:dk2>
      <a:lt2>
        <a:srgbClr val="7B7B7B"/>
      </a:lt2>
      <a:accent1>
        <a:srgbClr val="094CA0"/>
      </a:accent1>
      <a:accent2>
        <a:srgbClr val="FF0000"/>
      </a:accent2>
      <a:accent3>
        <a:srgbClr val="009F50"/>
      </a:accent3>
      <a:accent4>
        <a:srgbClr val="FFB400"/>
      </a:accent4>
      <a:accent5>
        <a:srgbClr val="7B7B7B"/>
      </a:accent5>
      <a:accent6>
        <a:srgbClr val="FF6633"/>
      </a:accent6>
      <a:hlink>
        <a:srgbClr val="FF0000"/>
      </a:hlink>
      <a:folHlink>
        <a:srgbClr val="5C5C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ataCore">
      <a:dk1>
        <a:srgbClr val="000000"/>
      </a:dk1>
      <a:lt1>
        <a:srgbClr val="FFFFFF"/>
      </a:lt1>
      <a:dk2>
        <a:srgbClr val="094CA0"/>
      </a:dk2>
      <a:lt2>
        <a:srgbClr val="7B7B7B"/>
      </a:lt2>
      <a:accent1>
        <a:srgbClr val="094CA0"/>
      </a:accent1>
      <a:accent2>
        <a:srgbClr val="FF0000"/>
      </a:accent2>
      <a:accent3>
        <a:srgbClr val="009F50"/>
      </a:accent3>
      <a:accent4>
        <a:srgbClr val="FFB400"/>
      </a:accent4>
      <a:accent5>
        <a:srgbClr val="7B7B7B"/>
      </a:accent5>
      <a:accent6>
        <a:srgbClr val="FF6633"/>
      </a:accent6>
      <a:hlink>
        <a:srgbClr val="FF0000"/>
      </a:hlink>
      <a:folHlink>
        <a:srgbClr val="5C5C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1E40C810BC74E8611515CFF2FBDFF" ma:contentTypeVersion="1" ma:contentTypeDescription="Create a new document." ma:contentTypeScope="" ma:versionID="90cf3313fe61f8714d5cd5be0ad08919">
  <xsd:schema xmlns:xsd="http://www.w3.org/2001/XMLSchema" xmlns:xs="http://www.w3.org/2001/XMLSchema" xmlns:p="http://schemas.microsoft.com/office/2006/metadata/properties" xmlns:ns2="c3998ade-28dd-4e0a-9ea1-bf693d0a518c" targetNamespace="http://schemas.microsoft.com/office/2006/metadata/properties" ma:root="true" ma:fieldsID="619677fd814734aa19a0f476660fa21b" ns2:_="">
    <xsd:import namespace="c3998ade-28dd-4e0a-9ea1-bf693d0a518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98ade-28dd-4e0a-9ea1-bf693d0a51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D0DF93-1E10-496E-A73B-62F63F5D8E8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c3998ade-28dd-4e0a-9ea1-bf693d0a518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96AF00-0EE3-44CC-AD37-A3F57142A8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54F80C-4AA2-484F-970C-A2DE62877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998ade-28dd-4e0a-9ea1-bf693d0a51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Master_vdef-MF</Template>
  <TotalTime>0</TotalTime>
  <Words>884</Words>
  <Application>Microsoft Office PowerPoint</Application>
  <PresentationFormat>Bildschirmpräsentation (16:9)</PresentationFormat>
  <Paragraphs>254</Paragraphs>
  <Slides>23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Century Gothic</vt:lpstr>
      <vt:lpstr>Times New Roman</vt:lpstr>
      <vt:lpstr>PPT Master_vdef-MF</vt:lpstr>
      <vt:lpstr>SDS, warum eigentlich? </vt:lpstr>
      <vt:lpstr>Vertraute Situationen…</vt:lpstr>
      <vt:lpstr>Software-Defined Storage (SDS) als Lösung</vt:lpstr>
      <vt:lpstr>Für was kann man SDS nutzen?</vt:lpstr>
      <vt:lpstr>Vertraute Situationen und wie diese mit SDS adressiert werden</vt:lpstr>
      <vt:lpstr>Was ist bei SDS ganz anders als bei ‘alles neu‘ und ‘punktuellem Nachrüsten‘?</vt:lpstr>
      <vt:lpstr>Nachhaltigkeit: Ihren Speicher mit hochwertigen Speicherdiensten versehen</vt:lpstr>
      <vt:lpstr>Nachhaltigkeit: Ihren Speicher mit hochwertigen Speicherdiensten versehen</vt:lpstr>
      <vt:lpstr>Nachhaltigkeit: Ihren Speicher mit hochwertigen Speicherdiensten versehen</vt:lpstr>
      <vt:lpstr>Flexibilität: warum Ihren kompletten Speicher nicht noch mehr beschleunigen?</vt:lpstr>
      <vt:lpstr>Flexibilität: warum Ihren kompletten Speicher nicht noch mehr beschleunigen?</vt:lpstr>
      <vt:lpstr>Flexibilität: warum Ihren kompletten Speicher nicht noch mehr beschleunigen?</vt:lpstr>
      <vt:lpstr>Flexibilität: warum Ihren kompletten Speicher nicht noch mehr beschleunigen?</vt:lpstr>
      <vt:lpstr>Flexibilität/Nachhaltigkeit: Ihren Speicher im laufenden Betrieb bei vollen SLAs tauschen</vt:lpstr>
      <vt:lpstr>Flexibilität/Nachhaltigkeit: Ihren Speicher im laufenden Betrieb bei vollen SLAs tauschen</vt:lpstr>
      <vt:lpstr>Flexibilität: Wie wäre es denn mal mit Hyperkonvergiert?</vt:lpstr>
      <vt:lpstr>Flexibilität: Wie wäre es denn mal mit Hyperkonvergiert?</vt:lpstr>
      <vt:lpstr>Flexibilität: Wie wäre es denn mal mit Hyperkonvergiert?</vt:lpstr>
      <vt:lpstr>Das Ergebnis ist Hyperkonvergiert ‘Flex’</vt:lpstr>
      <vt:lpstr>SDS, warum? Flexibilität, Nachhaltigkeit!</vt:lpstr>
      <vt:lpstr>Fragen?</vt:lpstr>
      <vt:lpstr>DataCore SDS – eine weitere Abhängigkeit?</vt:lpstr>
      <vt:lpstr>SDS ist keine weitere Abhängigkeit! Es ist ‘nur’ Software – DataCore Migrate-OUT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SDS, warum eigentlich? Flexibilität, Nachhaltigkeit und mehr...</dc:title>
  <dc:creator>Alfons.Michels@DataCore.com</dc:creator>
  <dc:description>Copyright 2011 DataCore Software - All rights reserved</dc:description>
  <cp:lastModifiedBy>Susanne Zschiesche</cp:lastModifiedBy>
  <cp:revision>559</cp:revision>
  <dcterms:created xsi:type="dcterms:W3CDTF">2016-04-04T14:37:03Z</dcterms:created>
  <dcterms:modified xsi:type="dcterms:W3CDTF">2019-09-25T12:35:52Z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0x0101003401E40C810BC74E8611515CFF2FBDFF</vt:lpwstr>
  </property>
</Properties>
</file>