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4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6.xml" ContentType="application/vnd.openxmlformats-officedocument.customXmlProperties+xml"/>
  <Override PartName="/customXml/itemProps5.xml" ContentType="application/vnd.openxmlformats-officedocument.customXmlProperties+xml"/>
  <Override PartName="/customXml/itemProps7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9"/>
  </p:notesMasterIdLst>
  <p:handoutMasterIdLst>
    <p:handoutMasterId r:id="rId30"/>
  </p:handoutMasterIdLst>
  <p:sldIdLst>
    <p:sldId id="416" r:id="rId6"/>
    <p:sldId id="422" r:id="rId7"/>
    <p:sldId id="418" r:id="rId8"/>
    <p:sldId id="423" r:id="rId9"/>
    <p:sldId id="424" r:id="rId10"/>
    <p:sldId id="430" r:id="rId11"/>
    <p:sldId id="426" r:id="rId12"/>
    <p:sldId id="427" r:id="rId13"/>
    <p:sldId id="429" r:id="rId14"/>
    <p:sldId id="431" r:id="rId15"/>
    <p:sldId id="419" r:id="rId16"/>
    <p:sldId id="432" r:id="rId17"/>
    <p:sldId id="433" r:id="rId18"/>
    <p:sldId id="434" r:id="rId19"/>
    <p:sldId id="435" r:id="rId20"/>
    <p:sldId id="420" r:id="rId21"/>
    <p:sldId id="436" r:id="rId22"/>
    <p:sldId id="437" r:id="rId23"/>
    <p:sldId id="438" r:id="rId24"/>
    <p:sldId id="421" r:id="rId25"/>
    <p:sldId id="439" r:id="rId26"/>
    <p:sldId id="440" r:id="rId27"/>
    <p:sldId id="397" r:id="rId2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902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127">
          <p15:clr>
            <a:srgbClr val="A4A3A4"/>
          </p15:clr>
        </p15:guide>
        <p15:guide id="4" pos="5624">
          <p15:clr>
            <a:srgbClr val="A4A3A4"/>
          </p15:clr>
        </p15:guide>
        <p15:guide id="5" pos="28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ichels" initials="a" lastIdx="1" clrIdx="0">
    <p:extLst>
      <p:ext uri="{19B8F6BF-5375-455C-9EA6-DF929625EA0E}">
        <p15:presenceInfo xmlns:p15="http://schemas.microsoft.com/office/powerpoint/2012/main" userId="amichel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02D3F"/>
    <a:srgbClr val="022030"/>
    <a:srgbClr val="00BCBC"/>
    <a:srgbClr val="002628"/>
    <a:srgbClr val="F4BA00"/>
    <a:srgbClr val="DCE2E5"/>
    <a:srgbClr val="0B5BC1"/>
    <a:srgbClr val="DA0011"/>
    <a:srgbClr val="FF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4554" autoAdjust="0"/>
  </p:normalViewPr>
  <p:slideViewPr>
    <p:cSldViewPr snapToGrid="0">
      <p:cViewPr>
        <p:scale>
          <a:sx n="140" d="100"/>
          <a:sy n="140" d="100"/>
        </p:scale>
        <p:origin x="-42" y="186"/>
      </p:cViewPr>
      <p:guideLst>
        <p:guide orient="horz" pos="2902"/>
        <p:guide orient="horz" pos="1620"/>
        <p:guide pos="127"/>
        <p:guide pos="5624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216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38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openxmlformats.org/officeDocument/2006/relationships/customXml" Target="../customXml/item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ustomXml" Target="../customXml/item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72" charset="0"/>
                <a:ea typeface="Arial" pitchFamily="-72" charset="0"/>
                <a:cs typeface="Arial" pitchFamily="-72" charset="0"/>
              </a:defRPr>
            </a:lvl1pPr>
          </a:lstStyle>
          <a:p>
            <a:pPr>
              <a:defRPr/>
            </a:pPr>
            <a:fld id="{3BC7F123-8835-4827-81C7-9BC195CF36F8}" type="datetime2">
              <a:rPr lang="en-US"/>
              <a:pPr>
                <a:defRPr/>
              </a:pPr>
              <a:t>Monday, September 23, 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429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latin typeface="Arial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en-US" dirty="0"/>
              <a:t>Copyright © 2011 DataCore Software Corp. –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72" charset="0"/>
                <a:ea typeface="Arial" pitchFamily="-72" charset="0"/>
                <a:cs typeface="Arial" pitchFamily="-72" charset="0"/>
              </a:defRPr>
            </a:lvl1pPr>
          </a:lstStyle>
          <a:p>
            <a:pPr>
              <a:defRPr/>
            </a:pPr>
            <a:fld id="{66DD6622-C442-4161-A4F4-3BD90475DC0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049674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72" charset="0"/>
                <a:ea typeface="Arial" pitchFamily="-72" charset="0"/>
                <a:cs typeface="Arial" pitchFamily="-72" charset="0"/>
              </a:defRPr>
            </a:lvl1pPr>
          </a:lstStyle>
          <a:p>
            <a:pPr>
              <a:defRPr/>
            </a:pPr>
            <a:fld id="{E2660690-B5C7-4D92-A576-5C8216469B3D}" type="datetime2">
              <a:rPr lang="en-US"/>
              <a:pPr>
                <a:defRPr/>
              </a:pPr>
              <a:t>Monday, September 23, 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2639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Copyright © 2011 DataCore Software Corp. –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72" charset="0"/>
                <a:ea typeface="Arial" pitchFamily="-72" charset="0"/>
                <a:cs typeface="Arial" pitchFamily="-72" charset="0"/>
              </a:defRPr>
            </a:lvl1pPr>
          </a:lstStyle>
          <a:p>
            <a:pPr>
              <a:defRPr/>
            </a:pPr>
            <a:fld id="{3F37B48E-5E34-457F-B966-5066F12D067D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67998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72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72" charset="-128"/>
        <a:cs typeface="ＭＳ Ｐゴシック" pitchFamily="-72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72" charset="-128"/>
        <a:cs typeface="ＭＳ Ｐゴシック" pitchFamily="-72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72" charset="-128"/>
        <a:cs typeface="ＭＳ Ｐゴシック" pitchFamily="-72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-72" charset="-128"/>
        <a:cs typeface="ＭＳ Ｐゴシック" pitchFamily="-72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660690-B5C7-4D92-A576-5C8216469B3D}" type="datetime2">
              <a:rPr lang="en-US" smtClean="0"/>
              <a:pPr>
                <a:defRPr/>
              </a:pPr>
              <a:t>Monday, September 23, 2019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© 2011 DataCore Software Corp. – All Rights Reserved.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7B48E-5E34-457F-B966-5066F12D067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34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660690-B5C7-4D92-A576-5C8216469B3D}" type="datetime2">
              <a:rPr lang="en-US" smtClean="0"/>
              <a:pPr>
                <a:defRPr/>
              </a:pPr>
              <a:t>Monday, September 23, 2019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© 2011 DataCore Software Corp. – All Rights Reserved.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7B48E-5E34-457F-B966-5066F12D067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390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2660690-B5C7-4D92-A576-5C8216469B3D}" type="datetime2">
              <a:rPr lang="en-US"/>
              <a:pPr>
                <a:defRPr/>
              </a:pPr>
              <a:t>Monday, September 23,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Copyright © 2011 DataCore Software Corp. –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7B48E-5E34-457F-B966-5066F12D067D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2"/>
            <a:ext cx="9170144" cy="4019145"/>
          </a:xfrm>
          <a:prstGeom prst="rect">
            <a:avLst/>
          </a:prstGeom>
          <a:solidFill>
            <a:srgbClr val="002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883831" y="1530047"/>
            <a:ext cx="7376338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92412" y="2555015"/>
            <a:ext cx="7359178" cy="788313"/>
          </a:xfrm>
        </p:spPr>
        <p:txBody>
          <a:bodyPr anchor="t"/>
          <a:lstStyle>
            <a:lvl1pPr marL="0" indent="0" algn="ctr">
              <a:lnSpc>
                <a:spcPct val="80000"/>
              </a:lnSpc>
              <a:buNone/>
              <a:defRPr b="0" i="0">
                <a:solidFill>
                  <a:srgbClr val="00BCBC"/>
                </a:solidFill>
                <a:latin typeface="Calibri Light"/>
                <a:cs typeface="Calibri Light"/>
              </a:defRPr>
            </a:lvl1pPr>
          </a:lstStyle>
          <a:p>
            <a:pPr lvl="0"/>
            <a:r>
              <a:rPr lang="es-ES_tradnl" dirty="0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05650"/>
            <a:ext cx="9153141" cy="1146430"/>
          </a:xfrm>
          <a:prstGeom prst="rect">
            <a:avLst/>
          </a:prstGeom>
          <a:solidFill>
            <a:srgbClr val="002D3F"/>
          </a:solidFill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6514" y="737103"/>
            <a:ext cx="2790972" cy="5329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-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D36C-6C8B-4B6F-ADBA-D3416326D84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>
          <a:xfrm>
            <a:off x="1824681" y="1965765"/>
            <a:ext cx="5494638" cy="1021556"/>
          </a:xfrm>
        </p:spPr>
        <p:txBody>
          <a:bodyPr/>
          <a:lstStyle>
            <a:lvl1pPr algn="ctr">
              <a:defRPr b="0" i="0">
                <a:solidFill>
                  <a:srgbClr val="002628"/>
                </a:solidFill>
                <a:latin typeface="Calibri"/>
                <a:cs typeface="Calibri"/>
              </a:defRPr>
            </a:lvl1pPr>
          </a:lstStyle>
          <a:p>
            <a:r>
              <a:rPr lang="en-US" sz="360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877056" y="3399100"/>
            <a:ext cx="1389888" cy="377825"/>
          </a:xfrm>
        </p:spPr>
        <p:txBody>
          <a:bodyPr/>
          <a:lstStyle>
            <a:lvl1pPr marL="0" indent="0" algn="ctr">
              <a:buNone/>
              <a:defRPr sz="1000">
                <a:solidFill>
                  <a:srgbClr val="00BCBC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info@datacore.com</a:t>
            </a:r>
          </a:p>
          <a:p>
            <a:pPr lvl="0"/>
            <a:r>
              <a:rPr lang="en-US" dirty="0"/>
              <a:t>www.datacore.com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2285" y="729841"/>
            <a:ext cx="2800007" cy="534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45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st Slide -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-1"/>
            <a:ext cx="9170144" cy="4008094"/>
          </a:xfrm>
          <a:prstGeom prst="rect">
            <a:avLst/>
          </a:prstGeom>
          <a:solidFill>
            <a:srgbClr val="002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05650"/>
            <a:ext cx="9153141" cy="1146431"/>
          </a:xfrm>
          <a:prstGeom prst="rect">
            <a:avLst/>
          </a:prstGeom>
          <a:solidFill>
            <a:srgbClr val="002D3F"/>
          </a:solidFill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76514" y="737103"/>
            <a:ext cx="2790972" cy="53295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1824681" y="1965765"/>
            <a:ext cx="5494638" cy="1021556"/>
          </a:xfr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en-US" sz="3600" dirty="0"/>
              <a:t>Questions?</a:t>
            </a:r>
            <a:endParaRPr lang="en-U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462531" y="3311518"/>
            <a:ext cx="2218939" cy="377825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00BCBC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info@datacore.com</a:t>
            </a:r>
          </a:p>
          <a:p>
            <a:pPr lvl="0"/>
            <a:r>
              <a:rPr lang="en-US" dirty="0"/>
              <a:t>www.datacore.com</a:t>
            </a:r>
          </a:p>
        </p:txBody>
      </p:sp>
    </p:spTree>
    <p:extLst>
      <p:ext uri="{BB962C8B-B14F-4D97-AF65-F5344CB8AC3E}">
        <p14:creationId xmlns:p14="http://schemas.microsoft.com/office/powerpoint/2010/main" val="269554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E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454010" y="1205538"/>
            <a:ext cx="6235981" cy="234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3500">
                <a:solidFill>
                  <a:srgbClr val="002D3F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63362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E344-3251-4491-87FD-9E7FE3066F4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8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1479" y="1211643"/>
            <a:ext cx="528342" cy="5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7403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7986"/>
            <a:ext cx="8210550" cy="368515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42950" indent="-285750">
              <a:buSzPct val="100000"/>
              <a:buFont typeface="Arial"/>
              <a:buChar char="•"/>
              <a:defRPr sz="2000"/>
            </a:lvl2pPr>
            <a:lvl3pPr marL="1200150" indent="-285750">
              <a:buSzPct val="100000"/>
              <a:buFont typeface="Arial"/>
              <a:buChar char="•"/>
              <a:defRPr sz="2000"/>
            </a:lvl3pPr>
            <a:lvl4pPr marL="1657350" indent="-285750">
              <a:buSzPct val="100000"/>
              <a:buFont typeface="Arial"/>
              <a:buChar char="•"/>
              <a:defRPr sz="2000"/>
            </a:lvl4pPr>
            <a:lvl5pPr marL="2114550" indent="-285750">
              <a:buSzPct val="100000"/>
              <a:buFont typeface="Arial"/>
              <a:buChar char="•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E344-3251-4491-87FD-9E7FE3066F4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420"/>
            <a:ext cx="8229600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Slid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1E344-3251-4491-87FD-9E7FE3066F4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420"/>
            <a:ext cx="8229600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075009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in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E814-53B5-44D0-9B5D-018EDE16D012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1 Title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99869-C96F-4682-A069-BB3A4514FBA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7283" y="1104597"/>
            <a:ext cx="4038600" cy="375129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58283" y="1104597"/>
            <a:ext cx="4038600" cy="375129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420"/>
            <a:ext cx="8229600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Slide - 1 Title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99869-C96F-4682-A069-BB3A4514FBA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67283" y="2083527"/>
            <a:ext cx="4038600" cy="26996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58283" y="2083527"/>
            <a:ext cx="4038600" cy="26996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585625" y="2068941"/>
            <a:ext cx="0" cy="2448674"/>
          </a:xfrm>
          <a:prstGeom prst="line">
            <a:avLst/>
          </a:prstGeom>
          <a:ln>
            <a:solidFill>
              <a:srgbClr val="F4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0" y="1196975"/>
            <a:ext cx="8221663" cy="68103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_tradnl"/>
              <a:t>Click to edit Subtitle</a:t>
            </a:r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420"/>
            <a:ext cx="8229600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51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in Slide - 1 Title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99869-C96F-4682-A069-BB3A4514FBA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67283" y="2083527"/>
            <a:ext cx="2635013" cy="2699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latin typeface="Calibri Light"/>
                <a:cs typeface="Calibri Light"/>
              </a:defRPr>
            </a:lvl1pPr>
            <a:lvl2pPr marL="742950" indent="-285750" algn="l">
              <a:buFont typeface="Arial"/>
              <a:buChar char="•"/>
              <a:defRPr sz="1600"/>
            </a:lvl2pPr>
            <a:lvl3pPr algn="ctr"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6023634" y="2083527"/>
            <a:ext cx="2635013" cy="2699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latin typeface="Calibri Light"/>
                <a:cs typeface="Calibri Light"/>
              </a:defRPr>
            </a:lvl1pPr>
            <a:lvl2pPr marL="742950" indent="-285750" algn="l">
              <a:buFont typeface="Arial"/>
              <a:buChar char="•"/>
              <a:defRPr sz="1600"/>
            </a:lvl2pPr>
            <a:lvl3pPr algn="ctr"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3252074" y="2083527"/>
            <a:ext cx="2635013" cy="269961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latin typeface="Calibri Light"/>
                <a:cs typeface="Calibri Light"/>
              </a:defRPr>
            </a:lvl1pPr>
            <a:lvl2pPr marL="742950" indent="-285750" algn="l">
              <a:buFont typeface="Arial"/>
              <a:buChar char="•"/>
              <a:defRPr sz="1600"/>
            </a:lvl2pPr>
            <a:lvl3pPr algn="ctr"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TITLE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177124" y="2068941"/>
            <a:ext cx="0" cy="2143745"/>
          </a:xfrm>
          <a:prstGeom prst="line">
            <a:avLst/>
          </a:prstGeom>
          <a:ln>
            <a:solidFill>
              <a:srgbClr val="F4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5961484" y="2068941"/>
            <a:ext cx="0" cy="2143745"/>
          </a:xfrm>
          <a:prstGeom prst="line">
            <a:avLst/>
          </a:prstGeom>
          <a:ln>
            <a:solidFill>
              <a:srgbClr val="F4B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1196975"/>
            <a:ext cx="8221663" cy="68103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_tradnl"/>
              <a:t>Click to edit Subtitle</a:t>
            </a:r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420"/>
            <a:ext cx="8229600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409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Slide - 2 Column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81013" y="0"/>
            <a:ext cx="4040188" cy="10318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lang="en-US" sz="2400" b="0" i="0" kern="1200" dirty="0" smtClean="0">
                <a:solidFill>
                  <a:srgbClr val="00BCBC"/>
                </a:solidFill>
                <a:latin typeface="Calibri"/>
                <a:ea typeface="ＭＳ Ｐゴシック" pitchFamily="-72" charset="-128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8582" y="0"/>
            <a:ext cx="4041775" cy="10318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lang="en-US" sz="2400" b="0" i="0" kern="1200" dirty="0" smtClean="0">
                <a:solidFill>
                  <a:srgbClr val="00BCBC"/>
                </a:solidFill>
                <a:latin typeface="Calibri"/>
                <a:ea typeface="ＭＳ Ｐゴシック" pitchFamily="-72" charset="-128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17325" y="4937619"/>
            <a:ext cx="1905000" cy="1595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EF8A8-18FD-41A7-8F3E-3DB5FDE87F2B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1"/>
          </p:nvPr>
        </p:nvSpPr>
        <p:spPr>
          <a:xfrm>
            <a:off x="467283" y="1031843"/>
            <a:ext cx="4038600" cy="375129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58283" y="1031843"/>
            <a:ext cx="4038600" cy="375129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1"/>
          <p:cNvSpPr/>
          <p:nvPr userDrawn="1"/>
        </p:nvSpPr>
        <p:spPr>
          <a:xfrm>
            <a:off x="0" y="4891420"/>
            <a:ext cx="9144000" cy="252079"/>
          </a:xfrm>
          <a:prstGeom prst="rect">
            <a:avLst/>
          </a:prstGeom>
          <a:solidFill>
            <a:srgbClr val="002D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202" y="4896306"/>
            <a:ext cx="1973596" cy="247193"/>
          </a:xfrm>
          <a:prstGeom prst="rect">
            <a:avLst/>
          </a:prstGeom>
        </p:spPr>
      </p:pic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420"/>
            <a:ext cx="8229600" cy="102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9946" y="1091371"/>
            <a:ext cx="8230973" cy="370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 bwMode="auto">
          <a:xfrm>
            <a:off x="112368" y="4930089"/>
            <a:ext cx="3543087" cy="17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defRPr/>
            </a:pPr>
            <a:r>
              <a:rPr lang="en-US" sz="500" noProof="0" dirty="0">
                <a:solidFill>
                  <a:srgbClr val="00BCBC"/>
                </a:solidFill>
                <a:latin typeface="Century Gothic"/>
                <a:cs typeface="Century Gothic"/>
              </a:rPr>
              <a:t>Copyright © 2019 DataCore Software Corp. – All Rights Reserved.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7325" y="4922173"/>
            <a:ext cx="1905000" cy="15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pPr>
              <a:defRPr/>
            </a:pPr>
            <a:fld id="{992F9679-0466-4B45-903C-6A8B75B5D3D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78575" y="4951489"/>
            <a:ext cx="674095" cy="1287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66" r:id="rId4"/>
    <p:sldLayoutId id="2147483654" r:id="rId5"/>
    <p:sldLayoutId id="2147483650" r:id="rId6"/>
    <p:sldLayoutId id="2147483664" r:id="rId7"/>
    <p:sldLayoutId id="2147483665" r:id="rId8"/>
    <p:sldLayoutId id="2147483656" r:id="rId9"/>
    <p:sldLayoutId id="2147483660" r:id="rId10"/>
    <p:sldLayoutId id="2147483663" r:id="rId11"/>
  </p:sldLayoutIdLst>
  <p:transition spd="med">
    <p:fade/>
  </p:transition>
  <p:hf hdr="0" dt="0"/>
  <p:txStyles>
    <p:titleStyle>
      <a:lvl1pPr algn="ctr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500" b="0" i="0" kern="1200" dirty="0">
          <a:solidFill>
            <a:srgbClr val="00BCBC"/>
          </a:solidFill>
          <a:latin typeface="Calibri"/>
          <a:ea typeface="ＭＳ Ｐゴシック" pitchFamily="-72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DA1D08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DA1D08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DA1D08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DA1D08"/>
          </a:solidFill>
          <a:latin typeface="Arial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Arial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Clr>
          <a:srgbClr val="00BCBC"/>
        </a:buClr>
        <a:buSzPct val="100000"/>
        <a:buFont typeface="Arial"/>
        <a:buChar char="•"/>
        <a:defRPr sz="2800" b="0" kern="1200">
          <a:solidFill>
            <a:srgbClr val="002D3F"/>
          </a:solidFill>
          <a:latin typeface="Calibri"/>
          <a:ea typeface="ＭＳ Ｐゴシック" pitchFamily="-72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BCBC"/>
        </a:buClr>
        <a:buSzPct val="100000"/>
        <a:buFont typeface="Arial" charset="0"/>
        <a:buChar char="•"/>
        <a:defRPr sz="2000" b="0" kern="1200">
          <a:solidFill>
            <a:srgbClr val="002D3F"/>
          </a:solidFill>
          <a:latin typeface="Calibri"/>
          <a:ea typeface="ＭＳ Ｐゴシック" pitchFamily="-7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BCBC"/>
        </a:buClr>
        <a:buFont typeface="Arial"/>
        <a:buChar char="•"/>
        <a:defRPr sz="2000" b="0" kern="1200">
          <a:solidFill>
            <a:srgbClr val="002D3F"/>
          </a:solidFill>
          <a:latin typeface="Calibri"/>
          <a:ea typeface="ＭＳ Ｐゴシック" pitchFamily="-7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BCBC"/>
        </a:buClr>
        <a:buFont typeface="Arial"/>
        <a:buChar char="•"/>
        <a:defRPr sz="2000" b="0" kern="1200">
          <a:solidFill>
            <a:srgbClr val="002D3F"/>
          </a:solidFill>
          <a:latin typeface="Calibri"/>
          <a:ea typeface="ＭＳ Ｐゴシック" pitchFamily="-7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BCBC"/>
        </a:buClr>
        <a:buFont typeface="Arial"/>
        <a:buChar char="•"/>
        <a:defRPr sz="2000" b="0" kern="1200">
          <a:solidFill>
            <a:srgbClr val="002D3F"/>
          </a:solidFill>
          <a:latin typeface="Calibri"/>
          <a:ea typeface="ＭＳ Ｐゴシック" pitchFamily="-72" charset="-128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image" Target="../media/image13.jpeg"/><Relationship Id="rId16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Relationship Id="rId1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3.xml"/><Relationship Id="rId7" Type="http://schemas.openxmlformats.org/officeDocument/2006/relationships/image" Target="../media/image31.png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1.xml"/><Relationship Id="rId6" Type="http://schemas.openxmlformats.org/officeDocument/2006/relationships/image" Target="../media/image30.png"/><Relationship Id="rId5" Type="http://schemas.openxmlformats.org/officeDocument/2006/relationships/image" Target="../media/image8.emf"/><Relationship Id="rId4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is.io/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loudvm32/RestService/rest.svc/1.0/pools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microsoft.com/office/2007/relationships/hdphoto" Target="../media/hdphoto1.wdp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jpeg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2.jpe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Technologie-Update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2247494" y="3363590"/>
            <a:ext cx="4649013" cy="51752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SzPct val="100000"/>
              <a:buFont typeface="Arial"/>
              <a:buNone/>
              <a:defRPr sz="28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SzPct val="100000"/>
              <a:buFont typeface="Arial" charset="0"/>
              <a:buChar char="•"/>
              <a:defRPr sz="20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Font typeface="Arial"/>
              <a:buChar char="•"/>
              <a:defRPr sz="20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Font typeface="Arial"/>
              <a:buChar char="•"/>
              <a:defRPr sz="20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Font typeface="Arial"/>
              <a:buChar char="•"/>
              <a:defRPr sz="20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80000"/>
              </a:lnSpc>
              <a:defRPr/>
            </a:pPr>
            <a:r>
              <a:rPr lang="de-DE" sz="1500" dirty="0">
                <a:solidFill>
                  <a:srgbClr val="F4BA00"/>
                </a:solidFill>
              </a:rPr>
              <a:t>Alexander Best, </a:t>
            </a:r>
            <a:r>
              <a:rPr lang="de-DE" sz="1500" dirty="0" err="1" smtClean="0">
                <a:solidFill>
                  <a:srgbClr val="F4BA00"/>
                </a:solidFill>
              </a:rPr>
              <a:t>Director</a:t>
            </a:r>
            <a:r>
              <a:rPr lang="de-DE" sz="1500" dirty="0" smtClean="0">
                <a:solidFill>
                  <a:srgbClr val="F4BA00"/>
                </a:solidFill>
              </a:rPr>
              <a:t> </a:t>
            </a:r>
            <a:r>
              <a:rPr lang="de-DE" sz="1500" dirty="0">
                <a:solidFill>
                  <a:srgbClr val="F4BA00"/>
                </a:solidFill>
              </a:rPr>
              <a:t>Technical Business Development </a:t>
            </a:r>
          </a:p>
        </p:txBody>
      </p:sp>
    </p:spTree>
    <p:extLst>
      <p:ext uri="{BB962C8B-B14F-4D97-AF65-F5344CB8AC3E}">
        <p14:creationId xmlns:p14="http://schemas.microsoft.com/office/powerpoint/2010/main" val="170166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57200" y="1041124"/>
            <a:ext cx="4638930" cy="368515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sz="2600" dirty="0" smtClean="0"/>
              <a:t>Integrierte Hochverfügbarkeit</a:t>
            </a:r>
          </a:p>
          <a:p>
            <a:pPr>
              <a:lnSpc>
                <a:spcPct val="90000"/>
              </a:lnSpc>
            </a:pPr>
            <a:r>
              <a:rPr lang="de-DE" sz="2600" dirty="0" smtClean="0"/>
              <a:t>Exzellente Performance</a:t>
            </a:r>
          </a:p>
          <a:p>
            <a:pPr>
              <a:lnSpc>
                <a:spcPct val="90000"/>
              </a:lnSpc>
            </a:pPr>
            <a:r>
              <a:rPr lang="de-DE" sz="2600" dirty="0" smtClean="0"/>
              <a:t>Optimale TCO</a:t>
            </a:r>
          </a:p>
          <a:p>
            <a:pPr>
              <a:lnSpc>
                <a:spcPct val="90000"/>
              </a:lnSpc>
            </a:pPr>
            <a:r>
              <a:rPr lang="de-DE" sz="2600" dirty="0" smtClean="0"/>
              <a:t>Flexibel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de-DE" dirty="0" smtClean="0"/>
              <a:t>Umfasst alle Eigenschaften von SDS</a:t>
            </a:r>
          </a:p>
          <a:p>
            <a:pPr>
              <a:lnSpc>
                <a:spcPct val="90000"/>
              </a:lnSpc>
            </a:pPr>
            <a:r>
              <a:rPr lang="de-DE" sz="2600" dirty="0" smtClean="0"/>
              <a:t>Einfach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de-DE" dirty="0" smtClean="0"/>
              <a:t>‘Datacenter-in-a-box, Betriebsbereit in weniger als einer Stunde</a:t>
            </a:r>
          </a:p>
          <a:p>
            <a:pPr>
              <a:lnSpc>
                <a:spcPct val="90000"/>
              </a:lnSpc>
            </a:pP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DataCore HCI-Flex Appliance</a:t>
            </a:r>
            <a:endParaRPr lang="de-DE" dirty="0"/>
          </a:p>
        </p:txBody>
      </p:sp>
      <p:sp>
        <p:nvSpPr>
          <p:cNvPr id="5" name="Rectángulo 10"/>
          <p:cNvSpPr/>
          <p:nvPr/>
        </p:nvSpPr>
        <p:spPr>
          <a:xfrm>
            <a:off x="-1" y="4270886"/>
            <a:ext cx="9144001" cy="628588"/>
          </a:xfrm>
          <a:prstGeom prst="rect">
            <a:avLst/>
          </a:prstGeom>
          <a:solidFill>
            <a:srgbClr val="00B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EINFACH TRIFFT FLEXIBEL!</a:t>
            </a:r>
            <a:endParaRPr lang="de-DE" b="1" dirty="0">
              <a:solidFill>
                <a:srgbClr val="002D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liennummernplatzhalter 1"/>
          <p:cNvSpPr txBox="1">
            <a:spLocks/>
          </p:cNvSpPr>
          <p:nvPr/>
        </p:nvSpPr>
        <p:spPr bwMode="auto">
          <a:xfrm>
            <a:off x="7117325" y="4937619"/>
            <a:ext cx="1905000" cy="15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rgbClr val="FFFFFF"/>
                </a:solidFill>
                <a:latin typeface="Century Gothic"/>
                <a:ea typeface="ＭＳ Ｐゴシック" pitchFamily="-72" charset="-128"/>
                <a:cs typeface="Century Gothic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3394" y="3338176"/>
            <a:ext cx="3724900" cy="439070"/>
          </a:xfrm>
          <a:prstGeom prst="rect">
            <a:avLst/>
          </a:prstGeom>
        </p:spPr>
      </p:pic>
      <p:grpSp>
        <p:nvGrpSpPr>
          <p:cNvPr id="17" name="Gruppieren 16"/>
          <p:cNvGrpSpPr>
            <a:grpSpLocks noChangeAspect="1"/>
          </p:cNvGrpSpPr>
          <p:nvPr/>
        </p:nvGrpSpPr>
        <p:grpSpPr>
          <a:xfrm>
            <a:off x="5064319" y="1153864"/>
            <a:ext cx="3658201" cy="2179714"/>
            <a:chOff x="1428331" y="1109894"/>
            <a:chExt cx="6355848" cy="3787089"/>
          </a:xfrm>
        </p:grpSpPr>
        <p:grpSp>
          <p:nvGrpSpPr>
            <p:cNvPr id="115" name="Gruppieren 114"/>
            <p:cNvGrpSpPr/>
            <p:nvPr/>
          </p:nvGrpSpPr>
          <p:grpSpPr>
            <a:xfrm>
              <a:off x="1518397" y="1109894"/>
              <a:ext cx="6177831" cy="478525"/>
              <a:chOff x="1518397" y="1109894"/>
              <a:chExt cx="6177831" cy="478525"/>
            </a:xfrm>
          </p:grpSpPr>
          <p:sp>
            <p:nvSpPr>
              <p:cNvPr id="116" name="Rectangle 107">
                <a:extLst>
                  <a:ext uri="{FF2B5EF4-FFF2-40B4-BE49-F238E27FC236}">
                    <a16:creationId xmlns:a16="http://schemas.microsoft.com/office/drawing/2014/main" id="{9129202F-F099-3E4A-9E68-29381021C6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1160309"/>
                <a:ext cx="2024688" cy="412597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17" name="TextBox 115">
                <a:extLst>
                  <a:ext uri="{FF2B5EF4-FFF2-40B4-BE49-F238E27FC236}">
                    <a16:creationId xmlns:a16="http://schemas.microsoft.com/office/drawing/2014/main" id="{13A79BBC-CD4E-1A45-9653-F8461F7FDDF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832238" y="1321050"/>
                <a:ext cx="1300354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PHYSIKALISCHE  SERVER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8" name="Rectangle 136">
                <a:extLst>
                  <a:ext uri="{FF2B5EF4-FFF2-40B4-BE49-F238E27FC236}">
                    <a16:creationId xmlns:a16="http://schemas.microsoft.com/office/drawing/2014/main" id="{A720B01F-A981-6142-B22F-277D164E84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594968" y="1160309"/>
                <a:ext cx="2024688" cy="412597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19" name="Rectangle 142">
                <a:extLst>
                  <a:ext uri="{FF2B5EF4-FFF2-40B4-BE49-F238E27FC236}">
                    <a16:creationId xmlns:a16="http://schemas.microsoft.com/office/drawing/2014/main" id="{B3C79662-FE05-A044-AFA6-3ACA593145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71540" y="1160309"/>
                <a:ext cx="2024688" cy="412597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20" name="TextBox 150">
                <a:extLst>
                  <a:ext uri="{FF2B5EF4-FFF2-40B4-BE49-F238E27FC236}">
                    <a16:creationId xmlns:a16="http://schemas.microsoft.com/office/drawing/2014/main" id="{57C59DC3-D943-8648-B489-A476FB4372E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804450" y="1321049"/>
                <a:ext cx="1587438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latin typeface="Calibri"/>
                    <a:cs typeface="Calibri"/>
                  </a:rPr>
                  <a:t>VIRTUELLE MASCHINEN</a:t>
                </a:r>
                <a:endParaRPr lang="en-US" sz="400" dirty="0">
                  <a:solidFill>
                    <a:srgbClr val="002D3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21" name="TextBox 151">
                <a:extLst>
                  <a:ext uri="{FF2B5EF4-FFF2-40B4-BE49-F238E27FC236}">
                    <a16:creationId xmlns:a16="http://schemas.microsoft.com/office/drawing/2014/main" id="{CC2F26AC-A73F-5C46-954C-CB0A5D3765A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222427" y="1321049"/>
                <a:ext cx="913769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CONTAINER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" name="Rectangle 152">
                <a:extLst>
                  <a:ext uri="{FF2B5EF4-FFF2-40B4-BE49-F238E27FC236}">
                    <a16:creationId xmlns:a16="http://schemas.microsoft.com/office/drawing/2014/main" id="{D78F86AF-6903-C848-AABE-B74F08F4E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1160309"/>
                <a:ext cx="6177831" cy="182880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23" name="TextBox 153">
                <a:extLst>
                  <a:ext uri="{FF2B5EF4-FFF2-40B4-BE49-F238E27FC236}">
                    <a16:creationId xmlns:a16="http://schemas.microsoft.com/office/drawing/2014/main" id="{57A4FFED-DE8A-284B-8F81-1E35F85E928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095597" y="1109894"/>
                <a:ext cx="1005145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NUTZER</a:t>
                </a:r>
                <a:endParaRPr lang="en-US" sz="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4" name="Gruppieren 123"/>
            <p:cNvGrpSpPr/>
            <p:nvPr/>
          </p:nvGrpSpPr>
          <p:grpSpPr>
            <a:xfrm>
              <a:off x="1518397" y="1564898"/>
              <a:ext cx="6177831" cy="471343"/>
              <a:chOff x="1518397" y="1564898"/>
              <a:chExt cx="6177831" cy="471343"/>
            </a:xfrm>
          </p:grpSpPr>
          <p:sp>
            <p:nvSpPr>
              <p:cNvPr id="125" name="Rectangle 201">
                <a:extLst>
                  <a:ext uri="{FF2B5EF4-FFF2-40B4-BE49-F238E27FC236}">
                    <a16:creationId xmlns:a16="http://schemas.microsoft.com/office/drawing/2014/main" id="{6F18BB2D-67B5-2042-AA02-4E82F5F813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1615692"/>
                <a:ext cx="1504011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26" name="Rectangle 160">
                <a:extLst>
                  <a:ext uri="{FF2B5EF4-FFF2-40B4-BE49-F238E27FC236}">
                    <a16:creationId xmlns:a16="http://schemas.microsoft.com/office/drawing/2014/main" id="{1CE58276-0067-F745-84E4-7F245648B91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073171" y="1615692"/>
                <a:ext cx="1508760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27" name="Rectangle 161">
                <a:extLst>
                  <a:ext uri="{FF2B5EF4-FFF2-40B4-BE49-F238E27FC236}">
                    <a16:creationId xmlns:a16="http://schemas.microsoft.com/office/drawing/2014/main" id="{E8BA47BF-5EA3-2748-BE3D-9222D02841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2694" y="1615691"/>
                <a:ext cx="1508760" cy="41530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28" name="Rectangle 162">
                <a:extLst>
                  <a:ext uri="{FF2B5EF4-FFF2-40B4-BE49-F238E27FC236}">
                    <a16:creationId xmlns:a16="http://schemas.microsoft.com/office/drawing/2014/main" id="{8648B828-87E4-0347-9222-FBC4163FCF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192217" y="1615692"/>
                <a:ext cx="1504011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29" name="Rectangle 167">
                <a:extLst>
                  <a:ext uri="{FF2B5EF4-FFF2-40B4-BE49-F238E27FC236}">
                    <a16:creationId xmlns:a16="http://schemas.microsoft.com/office/drawing/2014/main" id="{40223DF2-70A4-6041-A066-38787630AA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1615691"/>
                <a:ext cx="6177831" cy="179756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30" name="TextBox 168">
                <a:extLst>
                  <a:ext uri="{FF2B5EF4-FFF2-40B4-BE49-F238E27FC236}">
                    <a16:creationId xmlns:a16="http://schemas.microsoft.com/office/drawing/2014/main" id="{0506B4F5-DE5B-524B-8B65-1938E6AADA0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862351" y="1564898"/>
                <a:ext cx="1471633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ZUGRIFFSMETHODEN</a:t>
                </a:r>
                <a:endParaRPr lang="en-US" sz="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" name="TextBox 169">
                <a:extLst>
                  <a:ext uri="{FF2B5EF4-FFF2-40B4-BE49-F238E27FC236}">
                    <a16:creationId xmlns:a16="http://schemas.microsoft.com/office/drawing/2014/main" id="{0C48EA61-24FD-494E-BCE5-11CE13B98AA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804374" y="1768872"/>
                <a:ext cx="913769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FC</a:t>
                </a:r>
              </a:p>
            </p:txBody>
          </p:sp>
          <p:sp>
            <p:nvSpPr>
              <p:cNvPr id="132" name="TextBox 170">
                <a:extLst>
                  <a:ext uri="{FF2B5EF4-FFF2-40B4-BE49-F238E27FC236}">
                    <a16:creationId xmlns:a16="http://schemas.microsoft.com/office/drawing/2014/main" id="{FAED5128-4A7B-FE4F-A72C-FA3D7FBDEEB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361523" y="1768872"/>
                <a:ext cx="913769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ISCSI</a:t>
                </a:r>
              </a:p>
            </p:txBody>
          </p:sp>
          <p:sp>
            <p:nvSpPr>
              <p:cNvPr id="133" name="TextBox 171">
                <a:extLst>
                  <a:ext uri="{FF2B5EF4-FFF2-40B4-BE49-F238E27FC236}">
                    <a16:creationId xmlns:a16="http://schemas.microsoft.com/office/drawing/2014/main" id="{8BFE0B74-119B-5F4E-9156-F8791116BC1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21045" y="1768872"/>
                <a:ext cx="913769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NFS</a:t>
                </a:r>
              </a:p>
            </p:txBody>
          </p:sp>
          <p:sp>
            <p:nvSpPr>
              <p:cNvPr id="134" name="TextBox 172">
                <a:extLst>
                  <a:ext uri="{FF2B5EF4-FFF2-40B4-BE49-F238E27FC236}">
                    <a16:creationId xmlns:a16="http://schemas.microsoft.com/office/drawing/2014/main" id="{761D41E8-1222-234B-8048-1F4A805713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78194" y="1768872"/>
                <a:ext cx="913769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SMB</a:t>
                </a:r>
              </a:p>
            </p:txBody>
          </p:sp>
        </p:grpSp>
        <p:grpSp>
          <p:nvGrpSpPr>
            <p:cNvPr id="135" name="Gruppieren 134"/>
            <p:cNvGrpSpPr/>
            <p:nvPr/>
          </p:nvGrpSpPr>
          <p:grpSpPr>
            <a:xfrm>
              <a:off x="1428331" y="2058215"/>
              <a:ext cx="1311377" cy="2329953"/>
              <a:chOff x="1428331" y="2058215"/>
              <a:chExt cx="1311377" cy="2329953"/>
            </a:xfrm>
          </p:grpSpPr>
          <p:sp>
            <p:nvSpPr>
              <p:cNvPr id="136" name="Rectangle 125">
                <a:extLst>
                  <a:ext uri="{FF2B5EF4-FFF2-40B4-BE49-F238E27FC236}">
                    <a16:creationId xmlns:a16="http://schemas.microsoft.com/office/drawing/2014/main" id="{656A4150-FE15-9140-8FEE-C6E8252D97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3183637"/>
                <a:ext cx="1117501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37" name="Rectangle 126">
                <a:extLst>
                  <a:ext uri="{FF2B5EF4-FFF2-40B4-BE49-F238E27FC236}">
                    <a16:creationId xmlns:a16="http://schemas.microsoft.com/office/drawing/2014/main" id="{656A4150-FE15-9140-8FEE-C6E8252D97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2871347"/>
                <a:ext cx="1117501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38" name="Rectangle 127">
                <a:extLst>
                  <a:ext uri="{FF2B5EF4-FFF2-40B4-BE49-F238E27FC236}">
                    <a16:creationId xmlns:a16="http://schemas.microsoft.com/office/drawing/2014/main" id="{656A4150-FE15-9140-8FEE-C6E8252D97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2559057"/>
                <a:ext cx="1117501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39" name="Rectangle 117">
                <a:extLst>
                  <a:ext uri="{FF2B5EF4-FFF2-40B4-BE49-F238E27FC236}">
                    <a16:creationId xmlns:a16="http://schemas.microsoft.com/office/drawing/2014/main" id="{656A4150-FE15-9140-8FEE-C6E8252D97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3495927"/>
                <a:ext cx="1117501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40" name="Rectangle 116">
                <a:extLst>
                  <a:ext uri="{FF2B5EF4-FFF2-40B4-BE49-F238E27FC236}">
                    <a16:creationId xmlns:a16="http://schemas.microsoft.com/office/drawing/2014/main" id="{656A4150-FE15-9140-8FEE-C6E8252D97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3808217"/>
                <a:ext cx="1117501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41" name="Rectangle 74">
                <a:extLst>
                  <a:ext uri="{FF2B5EF4-FFF2-40B4-BE49-F238E27FC236}">
                    <a16:creationId xmlns:a16="http://schemas.microsoft.com/office/drawing/2014/main" id="{D9AEA4BB-F48B-884B-84AE-77F55DB3CB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2076810"/>
                <a:ext cx="1124712" cy="185375"/>
              </a:xfrm>
              <a:prstGeom prst="rect">
                <a:avLst/>
              </a:prstGeom>
              <a:solidFill>
                <a:srgbClr val="F4B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42" name="TextBox 75">
                <a:extLst>
                  <a:ext uri="{FF2B5EF4-FFF2-40B4-BE49-F238E27FC236}">
                    <a16:creationId xmlns:a16="http://schemas.microsoft.com/office/drawing/2014/main" id="{8EC19616-075F-AE43-AA46-4B515B781DC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428331" y="2058215"/>
                <a:ext cx="1311377" cy="24063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3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BETRIEB &amp; EINBLICKE</a:t>
                </a:r>
                <a:endParaRPr lang="en-US" sz="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Rectangle 249">
                <a:extLst>
                  <a:ext uri="{FF2B5EF4-FFF2-40B4-BE49-F238E27FC236}">
                    <a16:creationId xmlns:a16="http://schemas.microsoft.com/office/drawing/2014/main" id="{86430FA7-AC87-7148-9C0D-3A7A577104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2246767"/>
                <a:ext cx="1124712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44" name="Rectangle 256">
                <a:extLst>
                  <a:ext uri="{FF2B5EF4-FFF2-40B4-BE49-F238E27FC236}">
                    <a16:creationId xmlns:a16="http://schemas.microsoft.com/office/drawing/2014/main" id="{656A4150-FE15-9140-8FEE-C6E8252D97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4120504"/>
                <a:ext cx="1117501" cy="267664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45" name="TextBox 264">
                <a:extLst>
                  <a:ext uri="{FF2B5EF4-FFF2-40B4-BE49-F238E27FC236}">
                    <a16:creationId xmlns:a16="http://schemas.microsoft.com/office/drawing/2014/main" id="{606F5658-1610-ED45-96DD-0879FC88842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530808" y="2241882"/>
                <a:ext cx="1106423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BEREITSTELLUNG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6" name="TextBox 265">
                <a:extLst>
                  <a:ext uri="{FF2B5EF4-FFF2-40B4-BE49-F238E27FC236}">
                    <a16:creationId xmlns:a16="http://schemas.microsoft.com/office/drawing/2014/main" id="{1D26917E-2071-3845-99D2-8F908EFCAA0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530808" y="2554331"/>
                <a:ext cx="1106423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DATENMIGRATION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7" name="TextBox 266">
                <a:extLst>
                  <a:ext uri="{FF2B5EF4-FFF2-40B4-BE49-F238E27FC236}">
                    <a16:creationId xmlns:a16="http://schemas.microsoft.com/office/drawing/2014/main" id="{77A637DE-EB9F-F446-B551-B1AA631849C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507106" y="2805656"/>
                <a:ext cx="1153826" cy="3743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VERGANGENHEITS- </a:t>
                </a:r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</a:p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ECHTZEIT ANALYSEN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8" name="TextBox 267">
                <a:extLst>
                  <a:ext uri="{FF2B5EF4-FFF2-40B4-BE49-F238E27FC236}">
                    <a16:creationId xmlns:a16="http://schemas.microsoft.com/office/drawing/2014/main" id="{61E9476B-E9E7-FF49-8EA5-A21083F2C2E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471251" y="3118106"/>
                <a:ext cx="1217066" cy="3743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ZUSTANDS- </a:t>
                </a:r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&amp; PERFORMANCE </a:t>
                </a:r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ANZEIGE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9" name="TextBox 268">
                <a:extLst>
                  <a:ext uri="{FF2B5EF4-FFF2-40B4-BE49-F238E27FC236}">
                    <a16:creationId xmlns:a16="http://schemas.microsoft.com/office/drawing/2014/main" id="{DB1B6A66-8965-0541-ACCB-83D166C8FA2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476503" y="3424492"/>
                <a:ext cx="1208210" cy="3743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PROAKTIVE BENACHRICHTIGUNGEN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0" name="TextBox 269">
                <a:extLst>
                  <a:ext uri="{FF2B5EF4-FFF2-40B4-BE49-F238E27FC236}">
                    <a16:creationId xmlns:a16="http://schemas.microsoft.com/office/drawing/2014/main" id="{9AE2FE22-64B5-034F-9141-A650D54C2E5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475486" y="3738528"/>
                <a:ext cx="1217066" cy="3743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VORAUSSCHAUENDE ANALYSEN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1" name="TextBox 270">
                <a:extLst>
                  <a:ext uri="{FF2B5EF4-FFF2-40B4-BE49-F238E27FC236}">
                    <a16:creationId xmlns:a16="http://schemas.microsoft.com/office/drawing/2014/main" id="{39570066-F7F3-954C-9CF7-D38B8744248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521573" y="4115276"/>
                <a:ext cx="1124891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ORCHESTRIERUNG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2" name="Gruppieren 151"/>
            <p:cNvGrpSpPr/>
            <p:nvPr/>
          </p:nvGrpSpPr>
          <p:grpSpPr>
            <a:xfrm>
              <a:off x="1518397" y="4392493"/>
              <a:ext cx="6177831" cy="504490"/>
              <a:chOff x="1518397" y="4392493"/>
              <a:chExt cx="6177831" cy="504490"/>
            </a:xfrm>
          </p:grpSpPr>
          <p:sp>
            <p:nvSpPr>
              <p:cNvPr id="153" name="Rectangle 49">
                <a:extLst>
                  <a:ext uri="{FF2B5EF4-FFF2-40B4-BE49-F238E27FC236}">
                    <a16:creationId xmlns:a16="http://schemas.microsoft.com/office/drawing/2014/main" id="{F427CAE5-9303-CB4E-8A64-7A6386D02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18397" y="4446201"/>
                <a:ext cx="1188000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54" name="Rectangle 54">
                <a:extLst>
                  <a:ext uri="{FF2B5EF4-FFF2-40B4-BE49-F238E27FC236}">
                    <a16:creationId xmlns:a16="http://schemas.microsoft.com/office/drawing/2014/main" id="{E51F82BE-EA07-4840-A583-E1E3C2BD87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65855" y="4446201"/>
                <a:ext cx="1188000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55" name="Rectangle 56">
                <a:extLst>
                  <a:ext uri="{FF2B5EF4-FFF2-40B4-BE49-F238E27FC236}">
                    <a16:creationId xmlns:a16="http://schemas.microsoft.com/office/drawing/2014/main" id="{276860F0-DC9B-3742-B901-5AE3CAB188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13313" y="4446201"/>
                <a:ext cx="1188000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56" name="Rectangle 58">
                <a:extLst>
                  <a:ext uri="{FF2B5EF4-FFF2-40B4-BE49-F238E27FC236}">
                    <a16:creationId xmlns:a16="http://schemas.microsoft.com/office/drawing/2014/main" id="{14324413-9872-3142-A63F-40E83ADA8A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60771" y="4446201"/>
                <a:ext cx="1188000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57" name="Rectangle 60">
                <a:extLst>
                  <a:ext uri="{FF2B5EF4-FFF2-40B4-BE49-F238E27FC236}">
                    <a16:creationId xmlns:a16="http://schemas.microsoft.com/office/drawing/2014/main" id="{EA0D902C-8FB8-074B-83DE-C513C320F4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08228" y="4446201"/>
                <a:ext cx="1188000" cy="410734"/>
              </a:xfrm>
              <a:prstGeom prst="rect">
                <a:avLst/>
              </a:prstGeom>
              <a:solidFill>
                <a:srgbClr val="00BCBC">
                  <a:alpha val="2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58" name="TextBox 275">
                <a:extLst>
                  <a:ext uri="{FF2B5EF4-FFF2-40B4-BE49-F238E27FC236}">
                    <a16:creationId xmlns:a16="http://schemas.microsoft.com/office/drawing/2014/main" id="{1725138D-8EBA-5C47-9140-5F8FAEDD918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802826" y="4629613"/>
                <a:ext cx="622012" cy="267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NVME</a:t>
                </a:r>
              </a:p>
            </p:txBody>
          </p:sp>
          <p:sp>
            <p:nvSpPr>
              <p:cNvPr id="159" name="TextBox 276">
                <a:extLst>
                  <a:ext uri="{FF2B5EF4-FFF2-40B4-BE49-F238E27FC236}">
                    <a16:creationId xmlns:a16="http://schemas.microsoft.com/office/drawing/2014/main" id="{5282C6B2-0738-7143-AFC5-57DB35F7C3C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43148" y="4629613"/>
                <a:ext cx="622012" cy="267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FC</a:t>
                </a:r>
              </a:p>
            </p:txBody>
          </p:sp>
          <p:sp>
            <p:nvSpPr>
              <p:cNvPr id="160" name="TextBox 277">
                <a:extLst>
                  <a:ext uri="{FF2B5EF4-FFF2-40B4-BE49-F238E27FC236}">
                    <a16:creationId xmlns:a16="http://schemas.microsoft.com/office/drawing/2014/main" id="{2B638C59-7A0F-EF40-BF83-6EBCDD3801B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299501" y="4629613"/>
                <a:ext cx="622012" cy="267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ISCSI</a:t>
                </a:r>
              </a:p>
            </p:txBody>
          </p:sp>
          <p:sp>
            <p:nvSpPr>
              <p:cNvPr id="161" name="TextBox 278">
                <a:extLst>
                  <a:ext uri="{FF2B5EF4-FFF2-40B4-BE49-F238E27FC236}">
                    <a16:creationId xmlns:a16="http://schemas.microsoft.com/office/drawing/2014/main" id="{430F1BD0-B8A9-1C4C-BD11-98A82726440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93267" y="4629615"/>
                <a:ext cx="761633" cy="267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SAS/SATA</a:t>
                </a:r>
              </a:p>
            </p:txBody>
          </p:sp>
          <p:sp>
            <p:nvSpPr>
              <p:cNvPr id="162" name="TextBox 279">
                <a:extLst>
                  <a:ext uri="{FF2B5EF4-FFF2-40B4-BE49-F238E27FC236}">
                    <a16:creationId xmlns:a16="http://schemas.microsoft.com/office/drawing/2014/main" id="{31BA89B3-4607-B841-8E6A-94275B775B7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787069" y="4629614"/>
                <a:ext cx="622012" cy="267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CLOUD</a:t>
                </a:r>
              </a:p>
            </p:txBody>
          </p:sp>
          <p:sp>
            <p:nvSpPr>
              <p:cNvPr id="163" name="Rectangle 111">
                <a:extLst>
                  <a:ext uri="{FF2B5EF4-FFF2-40B4-BE49-F238E27FC236}">
                    <a16:creationId xmlns:a16="http://schemas.microsoft.com/office/drawing/2014/main" id="{ECA241EB-0444-E943-A82D-59437C7241C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18397" y="4446201"/>
                <a:ext cx="6174901" cy="182880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64" name="TextBox 112">
                <a:extLst>
                  <a:ext uri="{FF2B5EF4-FFF2-40B4-BE49-F238E27FC236}">
                    <a16:creationId xmlns:a16="http://schemas.microsoft.com/office/drawing/2014/main" id="{551AE8D9-9028-4B4C-A0DB-B7B17F84AA0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868389" y="4392493"/>
                <a:ext cx="1471633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SPEICHERPROTOKOLLE</a:t>
                </a:r>
                <a:endParaRPr lang="en-US" sz="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5" name="Gruppieren 164"/>
            <p:cNvGrpSpPr/>
            <p:nvPr/>
          </p:nvGrpSpPr>
          <p:grpSpPr>
            <a:xfrm>
              <a:off x="6495091" y="2058215"/>
              <a:ext cx="1289088" cy="2329953"/>
              <a:chOff x="6495091" y="2058215"/>
              <a:chExt cx="1289088" cy="2329953"/>
            </a:xfrm>
          </p:grpSpPr>
          <p:sp>
            <p:nvSpPr>
              <p:cNvPr id="166" name="Rectangle 257">
                <a:extLst>
                  <a:ext uri="{FF2B5EF4-FFF2-40B4-BE49-F238E27FC236}">
                    <a16:creationId xmlns:a16="http://schemas.microsoft.com/office/drawing/2014/main" id="{D6880202-D54E-8343-B456-BE6CE57BE0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1516" y="2254418"/>
                <a:ext cx="1124712" cy="493776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67" name="Rectangle 258">
                <a:extLst>
                  <a:ext uri="{FF2B5EF4-FFF2-40B4-BE49-F238E27FC236}">
                    <a16:creationId xmlns:a16="http://schemas.microsoft.com/office/drawing/2014/main" id="{56DC0BC2-4E88-0647-B125-15AFAF50D2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1516" y="2803587"/>
                <a:ext cx="1124712" cy="493776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68" name="Rectangle 259">
                <a:extLst>
                  <a:ext uri="{FF2B5EF4-FFF2-40B4-BE49-F238E27FC236}">
                    <a16:creationId xmlns:a16="http://schemas.microsoft.com/office/drawing/2014/main" id="{9C18FE5A-B200-4645-AD42-C03B6BE806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1516" y="3352756"/>
                <a:ext cx="1124712" cy="493776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69" name="Rectangle 263">
                <a:extLst>
                  <a:ext uri="{FF2B5EF4-FFF2-40B4-BE49-F238E27FC236}">
                    <a16:creationId xmlns:a16="http://schemas.microsoft.com/office/drawing/2014/main" id="{D98E0394-B75C-BD4C-8A05-B9409F9D93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1516" y="3894392"/>
                <a:ext cx="1124712" cy="493776"/>
              </a:xfrm>
              <a:prstGeom prst="rect">
                <a:avLst/>
              </a:prstGeom>
              <a:solidFill>
                <a:srgbClr val="F4BA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70" name="TextBox 271">
                <a:extLst>
                  <a:ext uri="{FF2B5EF4-FFF2-40B4-BE49-F238E27FC236}">
                    <a16:creationId xmlns:a16="http://schemas.microsoft.com/office/drawing/2014/main" id="{C071134E-BE8B-6F45-BDDE-C83CA764779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80659" y="2338726"/>
                <a:ext cx="1106424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REST API</a:t>
                </a:r>
              </a:p>
            </p:txBody>
          </p:sp>
          <p:sp>
            <p:nvSpPr>
              <p:cNvPr id="171" name="TextBox 272">
                <a:extLst>
                  <a:ext uri="{FF2B5EF4-FFF2-40B4-BE49-F238E27FC236}">
                    <a16:creationId xmlns:a16="http://schemas.microsoft.com/office/drawing/2014/main" id="{88A4C9BD-CC95-6449-A607-A81E10D1F99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80659" y="2857903"/>
                <a:ext cx="1106424" cy="3743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POWERSHELL</a:t>
                </a:r>
              </a:p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CMDLETS</a:t>
                </a:r>
              </a:p>
            </p:txBody>
          </p:sp>
          <p:sp>
            <p:nvSpPr>
              <p:cNvPr id="172" name="TextBox 273">
                <a:extLst>
                  <a:ext uri="{FF2B5EF4-FFF2-40B4-BE49-F238E27FC236}">
                    <a16:creationId xmlns:a16="http://schemas.microsoft.com/office/drawing/2014/main" id="{D30B04FB-F78A-C844-A21D-0DC8DC1B4B6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80659" y="3456323"/>
                <a:ext cx="1106424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PLUG-INS</a:t>
                </a:r>
              </a:p>
            </p:txBody>
          </p:sp>
          <p:sp>
            <p:nvSpPr>
              <p:cNvPr id="173" name="TextBox 274">
                <a:extLst>
                  <a:ext uri="{FF2B5EF4-FFF2-40B4-BE49-F238E27FC236}">
                    <a16:creationId xmlns:a16="http://schemas.microsoft.com/office/drawing/2014/main" id="{1A6526AA-18EC-1842-ADB6-BBD1793CDDF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80659" y="4013676"/>
                <a:ext cx="1106424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KONSOLE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4" name="Rectangle 113">
                <a:extLst>
                  <a:ext uri="{FF2B5EF4-FFF2-40B4-BE49-F238E27FC236}">
                    <a16:creationId xmlns:a16="http://schemas.microsoft.com/office/drawing/2014/main" id="{B54E33F8-A6D5-D048-88D7-B6DECA6434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71515" y="2076810"/>
                <a:ext cx="1124713" cy="185375"/>
              </a:xfrm>
              <a:prstGeom prst="rect">
                <a:avLst/>
              </a:prstGeom>
              <a:solidFill>
                <a:srgbClr val="F4B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75" name="TextBox 114">
                <a:extLst>
                  <a:ext uri="{FF2B5EF4-FFF2-40B4-BE49-F238E27FC236}">
                    <a16:creationId xmlns:a16="http://schemas.microsoft.com/office/drawing/2014/main" id="{05C55AA4-F999-E544-838D-A03E50B2CB5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495091" y="2058215"/>
                <a:ext cx="1289088" cy="24063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ctr"/>
                <a:r>
                  <a:rPr lang="en-US" sz="3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STEUERUNG &amp; INTEGRATION</a:t>
                </a:r>
                <a:endParaRPr lang="en-US" sz="3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6" name="Gruppieren 175"/>
            <p:cNvGrpSpPr/>
            <p:nvPr/>
          </p:nvGrpSpPr>
          <p:grpSpPr>
            <a:xfrm>
              <a:off x="2687168" y="2015101"/>
              <a:ext cx="3861298" cy="2373067"/>
              <a:chOff x="2687168" y="2015101"/>
              <a:chExt cx="3861298" cy="2373067"/>
            </a:xfrm>
          </p:grpSpPr>
          <p:sp>
            <p:nvSpPr>
              <p:cNvPr id="177" name="Rectangle 118">
                <a:extLst>
                  <a:ext uri="{FF2B5EF4-FFF2-40B4-BE49-F238E27FC236}">
                    <a16:creationId xmlns:a16="http://schemas.microsoft.com/office/drawing/2014/main" id="{A6AF4203-11F2-A949-8118-B50968B554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224676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78" name="Rectangle 119">
                <a:extLst>
                  <a:ext uri="{FF2B5EF4-FFF2-40B4-BE49-F238E27FC236}">
                    <a16:creationId xmlns:a16="http://schemas.microsoft.com/office/drawing/2014/main" id="{4D088EEB-62EC-3C44-A000-9A5CBAF145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255905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79" name="Rectangle 120">
                <a:extLst>
                  <a:ext uri="{FF2B5EF4-FFF2-40B4-BE49-F238E27FC236}">
                    <a16:creationId xmlns:a16="http://schemas.microsoft.com/office/drawing/2014/main" id="{C9527698-8E39-F34A-8AE0-1F84C453C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287134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80" name="Rectangle 121">
                <a:extLst>
                  <a:ext uri="{FF2B5EF4-FFF2-40B4-BE49-F238E27FC236}">
                    <a16:creationId xmlns:a16="http://schemas.microsoft.com/office/drawing/2014/main" id="{216A105E-183E-2249-B1C6-267BCA79C9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318363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81" name="Rectangle 122">
                <a:extLst>
                  <a:ext uri="{FF2B5EF4-FFF2-40B4-BE49-F238E27FC236}">
                    <a16:creationId xmlns:a16="http://schemas.microsoft.com/office/drawing/2014/main" id="{F90E0BF8-656A-1C4D-9465-0EF5055082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349592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82" name="Rectangle 123">
                <a:extLst>
                  <a:ext uri="{FF2B5EF4-FFF2-40B4-BE49-F238E27FC236}">
                    <a16:creationId xmlns:a16="http://schemas.microsoft.com/office/drawing/2014/main" id="{96A7EBEE-5480-334C-802E-BA5A3C5151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380821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83" name="Rectangle 124">
                <a:extLst>
                  <a:ext uri="{FF2B5EF4-FFF2-40B4-BE49-F238E27FC236}">
                    <a16:creationId xmlns:a16="http://schemas.microsoft.com/office/drawing/2014/main" id="{5E41678D-A7C2-3945-B960-523B815E5F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34093" y="4120504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84" name="Rectangle 173">
                <a:extLst>
                  <a:ext uri="{FF2B5EF4-FFF2-40B4-BE49-F238E27FC236}">
                    <a16:creationId xmlns:a16="http://schemas.microsoft.com/office/drawing/2014/main" id="{6572FDDB-0975-814A-8AC1-79A0F4BF84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224676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85" name="TextBox 176">
                <a:extLst>
                  <a:ext uri="{FF2B5EF4-FFF2-40B4-BE49-F238E27FC236}">
                    <a16:creationId xmlns:a16="http://schemas.microsoft.com/office/drawing/2014/main" id="{4E74FC6B-9D76-884E-85BC-789F55C0138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9097" y="2247044"/>
                <a:ext cx="1442514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AUTO-TIERING</a:t>
                </a:r>
              </a:p>
            </p:txBody>
          </p:sp>
          <p:sp>
            <p:nvSpPr>
              <p:cNvPr id="186" name="TextBox 220">
                <a:extLst>
                  <a:ext uri="{FF2B5EF4-FFF2-40B4-BE49-F238E27FC236}">
                    <a16:creationId xmlns:a16="http://schemas.microsoft.com/office/drawing/2014/main" id="{C6BA4ECA-FF61-BB49-A06F-6AD4AD79082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699" y="2247046"/>
                <a:ext cx="1586767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QUALITY OF SERVICE (QOS)</a:t>
                </a:r>
              </a:p>
            </p:txBody>
          </p:sp>
          <p:pic>
            <p:nvPicPr>
              <p:cNvPr id="187" name="Picture 280">
                <a:extLst>
                  <a:ext uri="{FF2B5EF4-FFF2-40B4-BE49-F238E27FC236}">
                    <a16:creationId xmlns:a16="http://schemas.microsoft.com/office/drawing/2014/main" id="{FEB1C662-BF30-2E4C-AF5A-0448513232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12355" y="2278145"/>
                <a:ext cx="220754" cy="220754"/>
              </a:xfrm>
              <a:prstGeom prst="rect">
                <a:avLst/>
              </a:prstGeom>
            </p:spPr>
          </p:pic>
          <p:pic>
            <p:nvPicPr>
              <p:cNvPr id="188" name="Picture 287">
                <a:extLst>
                  <a:ext uri="{FF2B5EF4-FFF2-40B4-BE49-F238E27FC236}">
                    <a16:creationId xmlns:a16="http://schemas.microsoft.com/office/drawing/2014/main" id="{73C15B80-5395-3C47-A891-145E60B74E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1812" y="2278145"/>
                <a:ext cx="220754" cy="220754"/>
              </a:xfrm>
              <a:prstGeom prst="rect">
                <a:avLst/>
              </a:prstGeom>
            </p:spPr>
          </p:pic>
          <p:sp>
            <p:nvSpPr>
              <p:cNvPr id="189" name="Rectangle 225">
                <a:extLst>
                  <a:ext uri="{FF2B5EF4-FFF2-40B4-BE49-F238E27FC236}">
                    <a16:creationId xmlns:a16="http://schemas.microsoft.com/office/drawing/2014/main" id="{F67263B5-784A-F24D-9DB1-DEA2A76C3D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255905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90" name="TextBox 226">
                <a:extLst>
                  <a:ext uri="{FF2B5EF4-FFF2-40B4-BE49-F238E27FC236}">
                    <a16:creationId xmlns:a16="http://schemas.microsoft.com/office/drawing/2014/main" id="{7F2E6893-E1A8-7E4C-ADF2-33952F30308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9097" y="2556644"/>
                <a:ext cx="1442514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CACHING</a:t>
                </a:r>
              </a:p>
            </p:txBody>
          </p:sp>
          <p:sp>
            <p:nvSpPr>
              <p:cNvPr id="191" name="TextBox 228">
                <a:extLst>
                  <a:ext uri="{FF2B5EF4-FFF2-40B4-BE49-F238E27FC236}">
                    <a16:creationId xmlns:a16="http://schemas.microsoft.com/office/drawing/2014/main" id="{D22669E1-595D-EF4C-9D73-001D906003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699" y="2557980"/>
                <a:ext cx="1586767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 WRITE ACCELERATOR</a:t>
                </a:r>
              </a:p>
            </p:txBody>
          </p:sp>
          <p:pic>
            <p:nvPicPr>
              <p:cNvPr id="192" name="Picture 281">
                <a:extLst>
                  <a:ext uri="{FF2B5EF4-FFF2-40B4-BE49-F238E27FC236}">
                    <a16:creationId xmlns:a16="http://schemas.microsoft.com/office/drawing/2014/main" id="{7C382C8A-1023-F243-858E-F836A7009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2355" y="2590379"/>
                <a:ext cx="220754" cy="220754"/>
              </a:xfrm>
              <a:prstGeom prst="rect">
                <a:avLst/>
              </a:prstGeom>
            </p:spPr>
          </p:pic>
          <p:pic>
            <p:nvPicPr>
              <p:cNvPr id="193" name="Picture 288">
                <a:extLst>
                  <a:ext uri="{FF2B5EF4-FFF2-40B4-BE49-F238E27FC236}">
                    <a16:creationId xmlns:a16="http://schemas.microsoft.com/office/drawing/2014/main" id="{E6D5199C-101B-0043-A27F-EF6549E5C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51812" y="2590379"/>
                <a:ext cx="220754" cy="220754"/>
              </a:xfrm>
              <a:prstGeom prst="rect">
                <a:avLst/>
              </a:prstGeom>
            </p:spPr>
          </p:pic>
          <p:sp>
            <p:nvSpPr>
              <p:cNvPr id="194" name="Rectangle 229">
                <a:extLst>
                  <a:ext uri="{FF2B5EF4-FFF2-40B4-BE49-F238E27FC236}">
                    <a16:creationId xmlns:a16="http://schemas.microsoft.com/office/drawing/2014/main" id="{E9DC9C40-049E-B040-8F8E-D1680CCBE5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287134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95" name="TextBox 230">
                <a:extLst>
                  <a:ext uri="{FF2B5EF4-FFF2-40B4-BE49-F238E27FC236}">
                    <a16:creationId xmlns:a16="http://schemas.microsoft.com/office/drawing/2014/main" id="{9BE0396A-17BC-2444-8886-18323A33807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3316" y="2868250"/>
                <a:ext cx="1586767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CONTINUOUS DATA PROTECTION</a:t>
                </a:r>
              </a:p>
            </p:txBody>
          </p:sp>
          <p:sp>
            <p:nvSpPr>
              <p:cNvPr id="196" name="TextBox 232">
                <a:extLst>
                  <a:ext uri="{FF2B5EF4-FFF2-40B4-BE49-F238E27FC236}">
                    <a16:creationId xmlns:a16="http://schemas.microsoft.com/office/drawing/2014/main" id="{D12D3414-6F00-3A48-90A9-7A3191D505E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699" y="2815442"/>
                <a:ext cx="1586767" cy="3743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REPLIKATION </a:t>
                </a:r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&amp; </a:t>
                </a:r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WIEDERHERSTELLUNG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97" name="Picture 282">
                <a:extLst>
                  <a:ext uri="{FF2B5EF4-FFF2-40B4-BE49-F238E27FC236}">
                    <a16:creationId xmlns:a16="http://schemas.microsoft.com/office/drawing/2014/main" id="{A806E8A1-021E-6149-967B-98C14FA93C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12355" y="2893355"/>
                <a:ext cx="220754" cy="220754"/>
              </a:xfrm>
              <a:prstGeom prst="rect">
                <a:avLst/>
              </a:prstGeom>
            </p:spPr>
          </p:pic>
          <p:pic>
            <p:nvPicPr>
              <p:cNvPr id="198" name="Picture 289">
                <a:extLst>
                  <a:ext uri="{FF2B5EF4-FFF2-40B4-BE49-F238E27FC236}">
                    <a16:creationId xmlns:a16="http://schemas.microsoft.com/office/drawing/2014/main" id="{53B8F0D3-4094-3147-981D-162603228A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51812" y="2893355"/>
                <a:ext cx="220754" cy="220754"/>
              </a:xfrm>
              <a:prstGeom prst="rect">
                <a:avLst/>
              </a:prstGeom>
            </p:spPr>
          </p:pic>
          <p:sp>
            <p:nvSpPr>
              <p:cNvPr id="199" name="Rectangle 233">
                <a:extLst>
                  <a:ext uri="{FF2B5EF4-FFF2-40B4-BE49-F238E27FC236}">
                    <a16:creationId xmlns:a16="http://schemas.microsoft.com/office/drawing/2014/main" id="{B34ABD7D-86E4-4C4C-A5BC-68DE2180DD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318363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00" name="TextBox 234">
                <a:extLst>
                  <a:ext uri="{FF2B5EF4-FFF2-40B4-BE49-F238E27FC236}">
                    <a16:creationId xmlns:a16="http://schemas.microsoft.com/office/drawing/2014/main" id="{AEE011C1-ACC7-6647-976B-AD182B26244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3316" y="3128387"/>
                <a:ext cx="1586767" cy="3743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DEDUPLIZIERUNG / KOMPRIMIERUNG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1" name="TextBox 236">
                <a:extLst>
                  <a:ext uri="{FF2B5EF4-FFF2-40B4-BE49-F238E27FC236}">
                    <a16:creationId xmlns:a16="http://schemas.microsoft.com/office/drawing/2014/main" id="{79D3B5CE-989E-E040-B6BA-7CD5290A10B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699" y="3179852"/>
                <a:ext cx="1586767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SNAPSHOTS</a:t>
                </a:r>
              </a:p>
            </p:txBody>
          </p:sp>
          <p:pic>
            <p:nvPicPr>
              <p:cNvPr id="202" name="Picture 283">
                <a:extLst>
                  <a:ext uri="{FF2B5EF4-FFF2-40B4-BE49-F238E27FC236}">
                    <a16:creationId xmlns:a16="http://schemas.microsoft.com/office/drawing/2014/main" id="{82326602-EF8D-BD4A-BA8C-F89506946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15530" y="3205589"/>
                <a:ext cx="220754" cy="220754"/>
              </a:xfrm>
              <a:prstGeom prst="rect">
                <a:avLst/>
              </a:prstGeom>
            </p:spPr>
          </p:pic>
          <p:pic>
            <p:nvPicPr>
              <p:cNvPr id="203" name="Picture 290">
                <a:extLst>
                  <a:ext uri="{FF2B5EF4-FFF2-40B4-BE49-F238E27FC236}">
                    <a16:creationId xmlns:a16="http://schemas.microsoft.com/office/drawing/2014/main" id="{2B29EB06-233F-7A4B-B3DC-3F40C53A9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51812" y="3205589"/>
                <a:ext cx="220754" cy="220754"/>
              </a:xfrm>
              <a:prstGeom prst="rect">
                <a:avLst/>
              </a:prstGeom>
            </p:spPr>
          </p:pic>
          <p:sp>
            <p:nvSpPr>
              <p:cNvPr id="204" name="Rectangle 237">
                <a:extLst>
                  <a:ext uri="{FF2B5EF4-FFF2-40B4-BE49-F238E27FC236}">
                    <a16:creationId xmlns:a16="http://schemas.microsoft.com/office/drawing/2014/main" id="{00C36173-75C5-7547-A8E3-929387754D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349592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05" name="TextBox 238">
                <a:extLst>
                  <a:ext uri="{FF2B5EF4-FFF2-40B4-BE49-F238E27FC236}">
                    <a16:creationId xmlns:a16="http://schemas.microsoft.com/office/drawing/2014/main" id="{E0D66F87-D3B1-C84F-9F60-0FBA1EC294F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9097" y="3493462"/>
                <a:ext cx="1442514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ENCRYPTION</a:t>
                </a:r>
              </a:p>
            </p:txBody>
          </p:sp>
          <p:sp>
            <p:nvSpPr>
              <p:cNvPr id="206" name="TextBox 240">
                <a:extLst>
                  <a:ext uri="{FF2B5EF4-FFF2-40B4-BE49-F238E27FC236}">
                    <a16:creationId xmlns:a16="http://schemas.microsoft.com/office/drawing/2014/main" id="{B3E23ACC-1575-5A4D-A0BD-26AC12AFC11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699" y="3490788"/>
                <a:ext cx="1586767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SPEICHER </a:t>
                </a:r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POOLING</a:t>
                </a:r>
              </a:p>
            </p:txBody>
          </p:sp>
          <p:pic>
            <p:nvPicPr>
              <p:cNvPr id="207" name="Picture 291">
                <a:extLst>
                  <a:ext uri="{FF2B5EF4-FFF2-40B4-BE49-F238E27FC236}">
                    <a16:creationId xmlns:a16="http://schemas.microsoft.com/office/drawing/2014/main" id="{609986ED-92B3-784F-9ADF-346C6190A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51812" y="3519648"/>
                <a:ext cx="220754" cy="220754"/>
              </a:xfrm>
              <a:prstGeom prst="rect">
                <a:avLst/>
              </a:prstGeom>
            </p:spPr>
          </p:pic>
          <p:sp>
            <p:nvSpPr>
              <p:cNvPr id="208" name="Rectangle 241">
                <a:extLst>
                  <a:ext uri="{FF2B5EF4-FFF2-40B4-BE49-F238E27FC236}">
                    <a16:creationId xmlns:a16="http://schemas.microsoft.com/office/drawing/2014/main" id="{D009097C-5FC1-BB4E-9B48-7BE1B6F4EF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3808217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09" name="TextBox 242">
                <a:extLst>
                  <a:ext uri="{FF2B5EF4-FFF2-40B4-BE49-F238E27FC236}">
                    <a16:creationId xmlns:a16="http://schemas.microsoft.com/office/drawing/2014/main" id="{D6F28043-9E0E-604A-A0FA-6FDFFFD9190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9097" y="3803061"/>
                <a:ext cx="1442514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LASTVERTEILUNG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0" name="TextBox 244">
                <a:extLst>
                  <a:ext uri="{FF2B5EF4-FFF2-40B4-BE49-F238E27FC236}">
                    <a16:creationId xmlns:a16="http://schemas.microsoft.com/office/drawing/2014/main" id="{92E00A59-93EE-4846-BEE3-C8837EA7CA8F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699" y="3801723"/>
                <a:ext cx="1586767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 smtClean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SYNCHRONER SPIEGEL</a:t>
                </a:r>
                <a:endParaRPr lang="en-US" sz="400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11" name="Picture 292">
                <a:extLst>
                  <a:ext uri="{FF2B5EF4-FFF2-40B4-BE49-F238E27FC236}">
                    <a16:creationId xmlns:a16="http://schemas.microsoft.com/office/drawing/2014/main" id="{586C5B33-1C1B-4C4C-BBA1-EF9458669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51812" y="3831882"/>
                <a:ext cx="220754" cy="220754"/>
              </a:xfrm>
              <a:prstGeom prst="rect">
                <a:avLst/>
              </a:prstGeom>
            </p:spPr>
          </p:pic>
          <p:sp>
            <p:nvSpPr>
              <p:cNvPr id="212" name="Rectangle 245">
                <a:extLst>
                  <a:ext uri="{FF2B5EF4-FFF2-40B4-BE49-F238E27FC236}">
                    <a16:creationId xmlns:a16="http://schemas.microsoft.com/office/drawing/2014/main" id="{0B0E416E-9317-B148-B053-CEC29D1BC9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9" y="4120504"/>
                <a:ext cx="1893563" cy="267664"/>
              </a:xfrm>
              <a:prstGeom prst="rect">
                <a:avLst/>
              </a:prstGeom>
              <a:solidFill>
                <a:srgbClr val="DCEA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13" name="TextBox 246">
                <a:extLst>
                  <a:ext uri="{FF2B5EF4-FFF2-40B4-BE49-F238E27FC236}">
                    <a16:creationId xmlns:a16="http://schemas.microsoft.com/office/drawing/2014/main" id="{A1D8A65C-C8CF-D84D-9B80-38B625AF207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029097" y="4112658"/>
                <a:ext cx="1442514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PARALLEL I/O</a:t>
                </a:r>
              </a:p>
            </p:txBody>
          </p:sp>
          <p:sp>
            <p:nvSpPr>
              <p:cNvPr id="214" name="TextBox 248">
                <a:extLst>
                  <a:ext uri="{FF2B5EF4-FFF2-40B4-BE49-F238E27FC236}">
                    <a16:creationId xmlns:a16="http://schemas.microsoft.com/office/drawing/2014/main" id="{C716D399-55CF-A44B-8DB4-8FC15311696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961699" y="4112658"/>
                <a:ext cx="1586767" cy="26736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400" dirty="0">
                    <a:solidFill>
                      <a:srgbClr val="002D3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THIN PROVISIONING</a:t>
                </a:r>
              </a:p>
            </p:txBody>
          </p:sp>
          <p:pic>
            <p:nvPicPr>
              <p:cNvPr id="215" name="Picture 293">
                <a:extLst>
                  <a:ext uri="{FF2B5EF4-FFF2-40B4-BE49-F238E27FC236}">
                    <a16:creationId xmlns:a16="http://schemas.microsoft.com/office/drawing/2014/main" id="{67700AAB-51D9-0841-9A65-9BBE6000FB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51812" y="4151551"/>
                <a:ext cx="220754" cy="220754"/>
              </a:xfrm>
              <a:prstGeom prst="rect">
                <a:avLst/>
              </a:prstGeom>
            </p:spPr>
          </p:pic>
          <p:sp>
            <p:nvSpPr>
              <p:cNvPr id="216" name="Rectangle 109">
                <a:extLst>
                  <a:ext uri="{FF2B5EF4-FFF2-40B4-BE49-F238E27FC236}">
                    <a16:creationId xmlns:a16="http://schemas.microsoft.com/office/drawing/2014/main" id="{1A9EC0E8-C2D9-AF45-A490-BF06861F95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7168" y="2076810"/>
                <a:ext cx="3840487" cy="185375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217" name="TextBox 110">
                <a:extLst>
                  <a:ext uri="{FF2B5EF4-FFF2-40B4-BE49-F238E27FC236}">
                    <a16:creationId xmlns:a16="http://schemas.microsoft.com/office/drawing/2014/main" id="{044B61D9-B643-A84B-A1FE-A3435401B849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840366" y="2015101"/>
                <a:ext cx="1471634" cy="29410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5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SPEICHERDIENSTE</a:t>
                </a:r>
                <a:endParaRPr lang="en-US" sz="5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18" name="Picture 2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15530" y="3828061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19" name="Picture 5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15530" y="4132861"/>
                <a:ext cx="228600" cy="228600"/>
              </a:xfrm>
              <a:prstGeom prst="rect">
                <a:avLst/>
              </a:prstGeom>
            </p:spPr>
          </p:pic>
          <p:pic>
            <p:nvPicPr>
              <p:cNvPr id="220" name="Picture 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15530" y="3513736"/>
                <a:ext cx="228600" cy="228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39913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DataCore Insight Services (DIS)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625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Dashboard</a:t>
            </a:r>
            <a:endParaRPr lang="de-DE" dirty="0"/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337" y="1132396"/>
            <a:ext cx="7117325" cy="362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83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Zum Beispiel: </a:t>
            </a:r>
            <a:br>
              <a:rPr lang="de-DE" dirty="0" smtClean="0"/>
            </a:br>
            <a:r>
              <a:rPr lang="de-DE" dirty="0" smtClean="0"/>
              <a:t>Information</a:t>
            </a:r>
            <a:br>
              <a:rPr lang="de-DE" dirty="0" smtClean="0"/>
            </a:br>
            <a:r>
              <a:rPr lang="de-DE" dirty="0" smtClean="0"/>
              <a:t>per E-Mail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Automatische Benachrichtigung</a:t>
            </a:r>
            <a:endParaRPr lang="de-DE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976" y="1093976"/>
            <a:ext cx="5032774" cy="361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10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157"/>
          <p:cNvGrpSpPr/>
          <p:nvPr/>
        </p:nvGrpSpPr>
        <p:grpSpPr>
          <a:xfrm>
            <a:off x="3423016" y="1342636"/>
            <a:ext cx="2661670" cy="1848759"/>
            <a:chOff x="3666632" y="2494392"/>
            <a:chExt cx="2661670" cy="1848759"/>
          </a:xfrm>
        </p:grpSpPr>
        <p:sp>
          <p:nvSpPr>
            <p:cNvPr id="75" name="Rectangle 20"/>
            <p:cNvSpPr/>
            <p:nvPr/>
          </p:nvSpPr>
          <p:spPr>
            <a:xfrm>
              <a:off x="3666632" y="2494392"/>
              <a:ext cx="2661670" cy="1848759"/>
            </a:xfrm>
            <a:prstGeom prst="rect">
              <a:avLst/>
            </a:prstGeom>
            <a:solidFill>
              <a:srgbClr val="00BCBC">
                <a:alpha val="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107"/>
            <p:cNvGrpSpPr>
              <a:grpSpLocks noChangeAspect="1"/>
            </p:cNvGrpSpPr>
            <p:nvPr/>
          </p:nvGrpSpPr>
          <p:grpSpPr>
            <a:xfrm>
              <a:off x="3935549" y="3290772"/>
              <a:ext cx="2161221" cy="379883"/>
              <a:chOff x="381201" y="3385164"/>
              <a:chExt cx="4313596" cy="758211"/>
            </a:xfrm>
          </p:grpSpPr>
          <p:grpSp>
            <p:nvGrpSpPr>
              <p:cNvPr id="95" name="Group 22"/>
              <p:cNvGrpSpPr/>
              <p:nvPr/>
            </p:nvGrpSpPr>
            <p:grpSpPr>
              <a:xfrm>
                <a:off x="381201" y="3385164"/>
                <a:ext cx="4313596" cy="758211"/>
                <a:chOff x="6235468" y="1519852"/>
                <a:chExt cx="1197765" cy="210534"/>
              </a:xfrm>
            </p:grpSpPr>
            <p:grpSp>
              <p:nvGrpSpPr>
                <p:cNvPr id="100" name="Group 76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01" name="Oval 77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 78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9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6" name="Agrupar 467"/>
              <p:cNvGrpSpPr/>
              <p:nvPr/>
            </p:nvGrpSpPr>
            <p:grpSpPr>
              <a:xfrm>
                <a:off x="1682942" y="3469559"/>
                <a:ext cx="1832471" cy="589426"/>
                <a:chOff x="6482067" y="1440114"/>
                <a:chExt cx="508826" cy="163667"/>
              </a:xfrm>
            </p:grpSpPr>
            <p:sp>
              <p:nvSpPr>
                <p:cNvPr id="97" name="Rectangle 177"/>
                <p:cNvSpPr/>
                <p:nvPr/>
              </p:nvSpPr>
              <p:spPr>
                <a:xfrm>
                  <a:off x="6482067" y="1440114"/>
                  <a:ext cx="508826" cy="163667"/>
                </a:xfrm>
                <a:prstGeom prst="rect">
                  <a:avLst/>
                </a:prstGeom>
                <a:solidFill>
                  <a:srgbClr val="00B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98" name="Picture 17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49288" y="1486179"/>
                  <a:ext cx="374384" cy="715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7" name="Group 4"/>
            <p:cNvGrpSpPr>
              <a:grpSpLocks noChangeAspect="1"/>
            </p:cNvGrpSpPr>
            <p:nvPr/>
          </p:nvGrpSpPr>
          <p:grpSpPr>
            <a:xfrm>
              <a:off x="3921804" y="2806809"/>
              <a:ext cx="2160564" cy="379767"/>
              <a:chOff x="6235468" y="1519852"/>
              <a:chExt cx="1197765" cy="210534"/>
            </a:xfrm>
          </p:grpSpPr>
          <p:grpSp>
            <p:nvGrpSpPr>
              <p:cNvPr id="87" name="Group 5"/>
              <p:cNvGrpSpPr/>
              <p:nvPr/>
            </p:nvGrpSpPr>
            <p:grpSpPr>
              <a:xfrm>
                <a:off x="6235468" y="1519852"/>
                <a:ext cx="1197765" cy="210534"/>
                <a:chOff x="6235468" y="1519852"/>
                <a:chExt cx="1197765" cy="210534"/>
              </a:xfrm>
            </p:grpSpPr>
            <p:grpSp>
              <p:nvGrpSpPr>
                <p:cNvPr id="92" name="Group 36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93" name="Oval 37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Oval 38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1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8" name="Agrupar 467"/>
              <p:cNvGrpSpPr/>
              <p:nvPr/>
            </p:nvGrpSpPr>
            <p:grpSpPr>
              <a:xfrm>
                <a:off x="6596925" y="1543286"/>
                <a:ext cx="516710" cy="163667"/>
                <a:chOff x="6482067" y="1440114"/>
                <a:chExt cx="516710" cy="163667"/>
              </a:xfrm>
            </p:grpSpPr>
            <p:sp>
              <p:nvSpPr>
                <p:cNvPr id="89" name="Rectangle 177"/>
                <p:cNvSpPr/>
                <p:nvPr/>
              </p:nvSpPr>
              <p:spPr>
                <a:xfrm>
                  <a:off x="6482067" y="1440114"/>
                  <a:ext cx="516710" cy="163667"/>
                </a:xfrm>
                <a:prstGeom prst="rect">
                  <a:avLst/>
                </a:prstGeom>
                <a:solidFill>
                  <a:srgbClr val="00B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90" name="Picture 17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55322" y="1486178"/>
                  <a:ext cx="377526" cy="7213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8" name="Group 107"/>
            <p:cNvGrpSpPr>
              <a:grpSpLocks noChangeAspect="1"/>
            </p:cNvGrpSpPr>
            <p:nvPr/>
          </p:nvGrpSpPr>
          <p:grpSpPr>
            <a:xfrm>
              <a:off x="3927031" y="3770640"/>
              <a:ext cx="2161221" cy="379883"/>
              <a:chOff x="381201" y="3385164"/>
              <a:chExt cx="4313596" cy="758211"/>
            </a:xfrm>
          </p:grpSpPr>
          <p:grpSp>
            <p:nvGrpSpPr>
              <p:cNvPr id="79" name="Group 143"/>
              <p:cNvGrpSpPr/>
              <p:nvPr/>
            </p:nvGrpSpPr>
            <p:grpSpPr>
              <a:xfrm>
                <a:off x="381201" y="3385164"/>
                <a:ext cx="4313596" cy="758211"/>
                <a:chOff x="6235468" y="1519852"/>
                <a:chExt cx="1197765" cy="210534"/>
              </a:xfrm>
            </p:grpSpPr>
            <p:grpSp>
              <p:nvGrpSpPr>
                <p:cNvPr id="84" name="Group 76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85" name="Oval 77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Oval 78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3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0" name="Agrupar 467"/>
              <p:cNvGrpSpPr/>
              <p:nvPr/>
            </p:nvGrpSpPr>
            <p:grpSpPr>
              <a:xfrm>
                <a:off x="1682942" y="3469559"/>
                <a:ext cx="1832471" cy="589426"/>
                <a:chOff x="6482067" y="1440114"/>
                <a:chExt cx="508826" cy="163667"/>
              </a:xfrm>
            </p:grpSpPr>
            <p:sp>
              <p:nvSpPr>
                <p:cNvPr id="81" name="Rectangle 177"/>
                <p:cNvSpPr/>
                <p:nvPr/>
              </p:nvSpPr>
              <p:spPr>
                <a:xfrm>
                  <a:off x="6482067" y="1440114"/>
                  <a:ext cx="508826" cy="163667"/>
                </a:xfrm>
                <a:prstGeom prst="rect">
                  <a:avLst/>
                </a:prstGeom>
                <a:solidFill>
                  <a:srgbClr val="00B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82" name="Picture 17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49288" y="1486179"/>
                  <a:ext cx="374384" cy="71538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21E814-53B5-44D0-9B5D-018EDE16D01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03" name="Picture 1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681" y="3127435"/>
            <a:ext cx="1933954" cy="1134627"/>
          </a:xfrm>
          <a:prstGeom prst="rect">
            <a:avLst/>
          </a:prstGeom>
        </p:spPr>
      </p:pic>
      <p:grpSp>
        <p:nvGrpSpPr>
          <p:cNvPr id="104" name="Group 11"/>
          <p:cNvGrpSpPr/>
          <p:nvPr/>
        </p:nvGrpSpPr>
        <p:grpSpPr>
          <a:xfrm>
            <a:off x="4010403" y="2616401"/>
            <a:ext cx="2814564" cy="1774626"/>
            <a:chOff x="4387908" y="2865328"/>
            <a:chExt cx="2814564" cy="1388394"/>
          </a:xfrm>
        </p:grpSpPr>
        <p:sp>
          <p:nvSpPr>
            <p:cNvPr id="105" name="Titre 2">
              <a:extLst>
                <a:ext uri="{FF2B5EF4-FFF2-40B4-BE49-F238E27FC236}">
                  <a16:creationId xmlns:a16="http://schemas.microsoft.com/office/drawing/2014/main" id="{AE01F72E-DD50-4D45-8606-67D5A421D285}"/>
                </a:ext>
              </a:extLst>
            </p:cNvPr>
            <p:cNvSpPr txBox="1">
              <a:spLocks/>
            </p:cNvSpPr>
            <p:nvPr/>
          </p:nvSpPr>
          <p:spPr>
            <a:xfrm>
              <a:off x="4387908" y="3887865"/>
              <a:ext cx="2167370" cy="365857"/>
            </a:xfrm>
            <a:prstGeom prst="rect">
              <a:avLst/>
            </a:prstGeom>
          </p:spPr>
          <p:txBody>
            <a:bodyPr/>
            <a:lstStyle>
              <a:lvl1pPr algn="ctr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lang="en-US" sz="3500" b="0" i="0" kern="1200" dirty="0">
                  <a:solidFill>
                    <a:srgbClr val="002D3F"/>
                  </a:solidFill>
                  <a:latin typeface="Calibri"/>
                  <a:ea typeface="ＭＳ Ｐゴシック" pitchFamily="-72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rgbClr val="DA1D08"/>
                  </a:solidFill>
                  <a:latin typeface="Arial" charset="0"/>
                  <a:ea typeface="ＭＳ Ｐゴシック" pitchFamily="-72" charset="-128"/>
                  <a:cs typeface="ＭＳ Ｐゴシック" pitchFamily="-72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rgbClr val="DA1D08"/>
                  </a:solidFill>
                  <a:latin typeface="Arial" charset="0"/>
                  <a:ea typeface="ＭＳ Ｐゴシック" pitchFamily="-72" charset="-128"/>
                  <a:cs typeface="ＭＳ Ｐゴシック" pitchFamily="-72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rgbClr val="DA1D08"/>
                  </a:solidFill>
                  <a:latin typeface="Arial" charset="0"/>
                  <a:ea typeface="ＭＳ Ｐゴシック" pitchFamily="-72" charset="-128"/>
                  <a:cs typeface="ＭＳ Ｐゴシック" pitchFamily="-72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rgbClr val="DA1D08"/>
                  </a:solidFill>
                  <a:latin typeface="Arial" charset="0"/>
                  <a:ea typeface="ＭＳ Ｐゴシック" pitchFamily="-72" charset="-128"/>
                  <a:cs typeface="ＭＳ Ｐゴシック" pitchFamily="-72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r>
                <a:rPr lang="de-DE" dirty="0" smtClean="0"/>
                <a:t>Telemetrie</a:t>
              </a:r>
              <a:endParaRPr lang="de-DE" dirty="0"/>
            </a:p>
          </p:txBody>
        </p:sp>
        <p:sp>
          <p:nvSpPr>
            <p:cNvPr id="106" name="Arc 185"/>
            <p:cNvSpPr/>
            <p:nvPr/>
          </p:nvSpPr>
          <p:spPr>
            <a:xfrm rot="10800000">
              <a:off x="5241809" y="2865328"/>
              <a:ext cx="1960663" cy="1059123"/>
            </a:xfrm>
            <a:prstGeom prst="arc">
              <a:avLst>
                <a:gd name="adj1" fmla="val 14262330"/>
                <a:gd name="adj2" fmla="val 21119660"/>
              </a:avLst>
            </a:prstGeom>
            <a:ln w="76200">
              <a:solidFill>
                <a:srgbClr val="92D05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07" name="Group 12"/>
          <p:cNvGrpSpPr/>
          <p:nvPr/>
        </p:nvGrpSpPr>
        <p:grpSpPr>
          <a:xfrm>
            <a:off x="3709122" y="235908"/>
            <a:ext cx="2784487" cy="1643361"/>
            <a:chOff x="4518257" y="229458"/>
            <a:chExt cx="2784487" cy="1643361"/>
          </a:xfrm>
        </p:grpSpPr>
        <p:sp>
          <p:nvSpPr>
            <p:cNvPr id="108" name="Titre 2">
              <a:extLst>
                <a:ext uri="{FF2B5EF4-FFF2-40B4-BE49-F238E27FC236}">
                  <a16:creationId xmlns:a16="http://schemas.microsoft.com/office/drawing/2014/main" id="{AE01F72E-DD50-4D45-8606-67D5A421D285}"/>
                </a:ext>
              </a:extLst>
            </p:cNvPr>
            <p:cNvSpPr txBox="1">
              <a:spLocks/>
            </p:cNvSpPr>
            <p:nvPr/>
          </p:nvSpPr>
          <p:spPr>
            <a:xfrm>
              <a:off x="4518257" y="229458"/>
              <a:ext cx="1397516" cy="365857"/>
            </a:xfrm>
            <a:prstGeom prst="rect">
              <a:avLst/>
            </a:prstGeom>
          </p:spPr>
          <p:txBody>
            <a:bodyPr/>
            <a:lstStyle>
              <a:lvl1pPr algn="ctr" rtl="0" eaLnBrk="1" fontAlgn="base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 lang="en-US" sz="3500" b="0" i="0" kern="1200" dirty="0">
                  <a:solidFill>
                    <a:srgbClr val="002D3F"/>
                  </a:solidFill>
                  <a:latin typeface="Calibri"/>
                  <a:ea typeface="ＭＳ Ｐゴシック" pitchFamily="-72" charset="-128"/>
                  <a:cs typeface="Calibri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rgbClr val="DA1D08"/>
                  </a:solidFill>
                  <a:latin typeface="Arial" charset="0"/>
                  <a:ea typeface="ＭＳ Ｐゴシック" pitchFamily="-72" charset="-128"/>
                  <a:cs typeface="ＭＳ Ｐゴシック" pitchFamily="-72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rgbClr val="DA1D08"/>
                  </a:solidFill>
                  <a:latin typeface="Arial" charset="0"/>
                  <a:ea typeface="ＭＳ Ｐゴシック" pitchFamily="-72" charset="-128"/>
                  <a:cs typeface="ＭＳ Ｐゴシック" pitchFamily="-72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rgbClr val="DA1D08"/>
                  </a:solidFill>
                  <a:latin typeface="Arial" charset="0"/>
                  <a:ea typeface="ＭＳ Ｐゴシック" pitchFamily="-72" charset="-128"/>
                  <a:cs typeface="ＭＳ Ｐゴシック" pitchFamily="-72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500" b="1">
                  <a:solidFill>
                    <a:srgbClr val="DA1D08"/>
                  </a:solidFill>
                  <a:latin typeface="Arial" charset="0"/>
                  <a:ea typeface="ＭＳ Ｐゴシック" pitchFamily="-72" charset="-128"/>
                  <a:cs typeface="ＭＳ Ｐゴシック" pitchFamily="-72" charset="-128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r>
                <a:rPr lang="de-DE" dirty="0" smtClean="0"/>
                <a:t>Aktion</a:t>
              </a:r>
              <a:endParaRPr lang="de-DE" dirty="0"/>
            </a:p>
          </p:txBody>
        </p:sp>
        <p:sp>
          <p:nvSpPr>
            <p:cNvPr id="109" name="Arc 186"/>
            <p:cNvSpPr/>
            <p:nvPr/>
          </p:nvSpPr>
          <p:spPr>
            <a:xfrm>
              <a:off x="5643033" y="476708"/>
              <a:ext cx="1659711" cy="1396111"/>
            </a:xfrm>
            <a:prstGeom prst="arc">
              <a:avLst>
                <a:gd name="adj1" fmla="val 10584128"/>
                <a:gd name="adj2" fmla="val 16237392"/>
              </a:avLst>
            </a:prstGeom>
            <a:ln w="76200">
              <a:solidFill>
                <a:srgbClr val="92D05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10" name="CommandPrompt"/>
          <p:cNvGrpSpPr/>
          <p:nvPr>
            <p:custDataLst>
              <p:custData r:id="rId1"/>
            </p:custDataLst>
          </p:nvPr>
        </p:nvGrpSpPr>
        <p:grpSpPr>
          <a:xfrm>
            <a:off x="6069400" y="167861"/>
            <a:ext cx="1837057" cy="669976"/>
            <a:chOff x="2133536" y="1959805"/>
            <a:chExt cx="4876928" cy="2916995"/>
          </a:xfrm>
        </p:grpSpPr>
        <p:sp>
          <p:nvSpPr>
            <p:cNvPr id="111" name="Rounded Rectangle 160"/>
            <p:cNvSpPr/>
            <p:nvPr/>
          </p:nvSpPr>
          <p:spPr>
            <a:xfrm>
              <a:off x="2133536" y="1959805"/>
              <a:ext cx="4876928" cy="2916995"/>
            </a:xfrm>
            <a:prstGeom prst="roundRect">
              <a:avLst>
                <a:gd name="adj" fmla="val 1605"/>
              </a:avLst>
            </a:prstGeom>
            <a:solidFill>
              <a:srgbClr val="FFFFFF">
                <a:lumMod val="65000"/>
              </a:srgbClr>
            </a:solidFill>
            <a:ln w="3175" cap="flat" cmpd="sng" algn="ctr">
              <a:solidFill>
                <a:srgbClr val="000000">
                  <a:lumMod val="95000"/>
                  <a:lumOff val="5000"/>
                </a:srgbClr>
              </a:solidFill>
              <a:prstDash val="solid"/>
            </a:ln>
            <a:effectLst/>
          </p:spPr>
          <p:txBody>
            <a:bodyPr lIns="228600" tIns="36576" rtlCol="0" anchor="t"/>
            <a:lstStyle/>
            <a:p>
              <a:r>
                <a:rPr lang="en-US" sz="1200" dirty="0">
                  <a:solidFill>
                    <a:srgbClr val="FFFFFF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terminal</a:t>
              </a:r>
            </a:p>
          </p:txBody>
        </p:sp>
        <p:grpSp>
          <p:nvGrpSpPr>
            <p:cNvPr id="112" name="Minimize - Maximize - Close"/>
            <p:cNvGrpSpPr/>
            <p:nvPr/>
          </p:nvGrpSpPr>
          <p:grpSpPr>
            <a:xfrm>
              <a:off x="6537597" y="2423887"/>
              <a:ext cx="187885" cy="331768"/>
              <a:chOff x="9366650" y="489079"/>
              <a:chExt cx="187885" cy="331768"/>
            </a:xfrm>
          </p:grpSpPr>
          <p:cxnSp>
            <p:nvCxnSpPr>
              <p:cNvPr id="120" name="X2"/>
              <p:cNvCxnSpPr>
                <a:cxnSpLocks/>
              </p:cNvCxnSpPr>
              <p:nvPr/>
            </p:nvCxnSpPr>
            <p:spPr>
              <a:xfrm>
                <a:off x="9366650" y="489079"/>
                <a:ext cx="187885" cy="331764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cxnSp>
            <p:nvCxnSpPr>
              <p:cNvPr id="121" name="X1"/>
              <p:cNvCxnSpPr>
                <a:cxnSpLocks/>
              </p:cNvCxnSpPr>
              <p:nvPr/>
            </p:nvCxnSpPr>
            <p:spPr>
              <a:xfrm flipH="1">
                <a:off x="9366650" y="489083"/>
                <a:ext cx="187885" cy="331764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</p:grpSp>
        <p:sp>
          <p:nvSpPr>
            <p:cNvPr id="113" name="Content"/>
            <p:cNvSpPr>
              <a:spLocks/>
            </p:cNvSpPr>
            <p:nvPr/>
          </p:nvSpPr>
          <p:spPr>
            <a:xfrm>
              <a:off x="2283089" y="3127185"/>
              <a:ext cx="4169830" cy="1449193"/>
            </a:xfrm>
            <a:prstGeom prst="rect">
              <a:avLst/>
            </a:prstGeom>
            <a:solidFill>
              <a:srgbClr val="000000"/>
            </a:solidFill>
            <a:ln w="3175">
              <a:solidFill>
                <a:srgbClr val="000000">
                  <a:lumMod val="50000"/>
                  <a:lumOff val="50000"/>
                </a:srgbClr>
              </a:solidFill>
            </a:ln>
          </p:spPr>
          <p:style>
            <a:lnRef idx="2">
              <a:srgbClr val="4F81BD">
                <a:shade val="50000"/>
              </a:srgbClr>
            </a:lnRef>
            <a:fillRef idx="1001">
              <a:srgbClr val="000000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1416" tIns="45708" rIns="91416" bIns="45708" rtlCol="0" anchor="t"/>
            <a:lstStyle/>
            <a:p>
              <a:r>
                <a:rPr lang="en-US" sz="1050" dirty="0">
                  <a:solidFill>
                    <a:srgbClr val="FFFFFF"/>
                  </a:solidFill>
                  <a:latin typeface="Consolas" pitchFamily="49" charset="0"/>
                </a:rPr>
                <a:t>C:\</a:t>
              </a:r>
            </a:p>
          </p:txBody>
        </p:sp>
        <p:grpSp>
          <p:nvGrpSpPr>
            <p:cNvPr id="114" name="Group 163"/>
            <p:cNvGrpSpPr/>
            <p:nvPr/>
          </p:nvGrpSpPr>
          <p:grpSpPr>
            <a:xfrm>
              <a:off x="6444119" y="2917235"/>
              <a:ext cx="392883" cy="1659145"/>
              <a:chOff x="16525" y="2019429"/>
              <a:chExt cx="392883" cy="1659145"/>
            </a:xfrm>
          </p:grpSpPr>
          <p:sp>
            <p:nvSpPr>
              <p:cNvPr id="116" name="ScrollBar"/>
              <p:cNvSpPr>
                <a:spLocks/>
              </p:cNvSpPr>
              <p:nvPr/>
            </p:nvSpPr>
            <p:spPr>
              <a:xfrm>
                <a:off x="16525" y="2229382"/>
                <a:ext cx="392883" cy="1449192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001">
                <a:srgbClr val="000000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lIns="97548" tIns="48774" rIns="97548" bIns="48774" rtlCol="0" anchor="ctr"/>
              <a:lstStyle/>
              <a:p>
                <a:pPr algn="ctr" defTabSz="913915"/>
                <a:endParaRPr lang="en-US"/>
              </a:p>
            </p:txBody>
          </p:sp>
          <p:sp>
            <p:nvSpPr>
              <p:cNvPr id="117" name="ScrollSlider"/>
              <p:cNvSpPr>
                <a:spLocks/>
              </p:cNvSpPr>
              <p:nvPr/>
            </p:nvSpPr>
            <p:spPr>
              <a:xfrm>
                <a:off x="21670" y="2019429"/>
                <a:ext cx="387738" cy="419344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3175">
                <a:solidFill>
                  <a:srgbClr val="FFFFFF">
                    <a:lumMod val="50000"/>
                  </a:srgbClr>
                </a:solidFill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lIns="97548" tIns="48774" rIns="97548" bIns="48774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UpArrow"/>
              <p:cNvSpPr>
                <a:spLocks/>
              </p:cNvSpPr>
              <p:nvPr/>
            </p:nvSpPr>
            <p:spPr>
              <a:xfrm>
                <a:off x="110517" y="2501273"/>
                <a:ext cx="215848" cy="212326"/>
              </a:xfrm>
              <a:prstGeom prst="triangle">
                <a:avLst/>
              </a:prstGeom>
              <a:solidFill>
                <a:srgbClr val="FFFFFF">
                  <a:lumMod val="50000"/>
                  <a:alpha val="99000"/>
                </a:srgbClr>
              </a:solidFill>
              <a:ln>
                <a:noFill/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lIns="97548" tIns="48774" rIns="97548" bIns="48774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DownArrow"/>
              <p:cNvSpPr>
                <a:spLocks/>
              </p:cNvSpPr>
              <p:nvPr/>
            </p:nvSpPr>
            <p:spPr>
              <a:xfrm rot="10800000">
                <a:off x="101204" y="3307110"/>
                <a:ext cx="215848" cy="212326"/>
              </a:xfrm>
              <a:prstGeom prst="triangle">
                <a:avLst/>
              </a:prstGeom>
              <a:solidFill>
                <a:srgbClr val="FFFFFF">
                  <a:lumMod val="50000"/>
                  <a:alpha val="99000"/>
                </a:srgbClr>
              </a:solidFill>
              <a:ln>
                <a:noFill/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lIns="97548" tIns="48774" rIns="97548" bIns="48774"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5" name="WindowIcon"/>
            <p:cNvSpPr>
              <a:spLocks/>
            </p:cNvSpPr>
            <p:nvPr/>
          </p:nvSpPr>
          <p:spPr>
            <a:xfrm>
              <a:off x="2293248" y="2291183"/>
              <a:ext cx="351237" cy="597174"/>
            </a:xfrm>
            <a:prstGeom prst="ellipse">
              <a:avLst/>
            </a:prstGeom>
            <a:gradFill flip="none" rotWithShape="1">
              <a:gsLst>
                <a:gs pos="91000">
                  <a:srgbClr val="FFFFFF">
                    <a:lumMod val="85000"/>
                  </a:srgbClr>
                </a:gs>
                <a:gs pos="36000">
                  <a:srgbClr val="FFFFFF">
                    <a:lumMod val="95000"/>
                  </a:srgbClr>
                </a:gs>
                <a:gs pos="100000">
                  <a:srgbClr val="FFFFFF">
                    <a:lumMod val="95000"/>
                  </a:srgbClr>
                </a:gs>
              </a:gsLst>
              <a:lin ang="5400000" scaled="0"/>
              <a:tileRect/>
            </a:gradFill>
            <a:ln w="3175">
              <a:solidFill>
                <a:srgbClr val="000000">
                  <a:lumMod val="50000"/>
                  <a:lumOff val="50000"/>
                </a:srgbClr>
              </a:solidFill>
            </a:ln>
            <a:effectLst/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2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7460" y="904432"/>
            <a:ext cx="2039723" cy="753449"/>
          </a:xfrm>
          <a:prstGeom prst="rect">
            <a:avLst/>
          </a:prstGeom>
        </p:spPr>
      </p:pic>
      <p:grpSp>
        <p:nvGrpSpPr>
          <p:cNvPr id="123" name="DialogBox"/>
          <p:cNvGrpSpPr/>
          <p:nvPr>
            <p:custDataLst>
              <p:custData r:id="rId2"/>
            </p:custDataLst>
          </p:nvPr>
        </p:nvGrpSpPr>
        <p:grpSpPr>
          <a:xfrm>
            <a:off x="6807036" y="474423"/>
            <a:ext cx="1476313" cy="907328"/>
            <a:chOff x="2894330" y="2786062"/>
            <a:chExt cx="4316095" cy="3138488"/>
          </a:xfrm>
        </p:grpSpPr>
        <p:grpSp>
          <p:nvGrpSpPr>
            <p:cNvPr id="124" name="Group 440"/>
            <p:cNvGrpSpPr/>
            <p:nvPr/>
          </p:nvGrpSpPr>
          <p:grpSpPr>
            <a:xfrm>
              <a:off x="2894330" y="2786062"/>
              <a:ext cx="4316095" cy="3138488"/>
              <a:chOff x="2161590" y="511099"/>
              <a:chExt cx="4316095" cy="3138488"/>
            </a:xfrm>
          </p:grpSpPr>
          <p:sp>
            <p:nvSpPr>
              <p:cNvPr id="128" name="Content"/>
              <p:cNvSpPr>
                <a:spLocks/>
              </p:cNvSpPr>
              <p:nvPr/>
            </p:nvSpPr>
            <p:spPr>
              <a:xfrm>
                <a:off x="2161590" y="511099"/>
                <a:ext cx="4316095" cy="3138488"/>
              </a:xfrm>
              <a:prstGeom prst="roundRect">
                <a:avLst>
                  <a:gd name="adj" fmla="val 1028"/>
                </a:avLst>
              </a:prstGeom>
              <a:solidFill>
                <a:srgbClr val="FFFFFF">
                  <a:lumMod val="65000"/>
                </a:srgbClr>
              </a:solidFill>
              <a:ln w="3175" cap="flat" cmpd="sng" algn="ctr">
                <a:solidFill>
                  <a:srgbClr val="000000">
                    <a:lumMod val="95000"/>
                    <a:lumOff val="5000"/>
                  </a:srgbClr>
                </a:solidFill>
                <a:prstDash val="solid"/>
              </a:ln>
              <a:effectLst/>
            </p:spPr>
            <p:txBody>
              <a:bodyPr rtlCol="0" anchor="t"/>
              <a:lstStyle/>
              <a:p>
                <a:r>
                  <a:rPr lang="en-US" sz="1200" kern="0" dirty="0">
                    <a:solidFill>
                      <a:srgbClr val="FFFFFF"/>
                    </a:solidFill>
                    <a:latin typeface="Segoe UI"/>
                  </a:rPr>
                  <a:t>Console</a:t>
                </a:r>
              </a:p>
            </p:txBody>
          </p:sp>
          <p:sp>
            <p:nvSpPr>
              <p:cNvPr id="129" name="InnerArea"/>
              <p:cNvSpPr>
                <a:spLocks/>
              </p:cNvSpPr>
              <p:nvPr/>
            </p:nvSpPr>
            <p:spPr>
              <a:xfrm>
                <a:off x="2340164" y="1532468"/>
                <a:ext cx="3971328" cy="1840360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rgbClr val="000000">
                    <a:lumMod val="50000"/>
                    <a:lumOff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4572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125" name="Minimize - Maximize - Close"/>
            <p:cNvGrpSpPr/>
            <p:nvPr/>
          </p:nvGrpSpPr>
          <p:grpSpPr>
            <a:xfrm>
              <a:off x="6709728" y="3192913"/>
              <a:ext cx="206915" cy="263579"/>
              <a:chOff x="9331961" y="446219"/>
              <a:chExt cx="206915" cy="263579"/>
            </a:xfrm>
          </p:grpSpPr>
          <p:cxnSp>
            <p:nvCxnSpPr>
              <p:cNvPr id="126" name="X2"/>
              <p:cNvCxnSpPr>
                <a:cxnSpLocks/>
              </p:cNvCxnSpPr>
              <p:nvPr/>
            </p:nvCxnSpPr>
            <p:spPr>
              <a:xfrm>
                <a:off x="9331967" y="446220"/>
                <a:ext cx="206909" cy="263578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  <p:cxnSp>
            <p:nvCxnSpPr>
              <p:cNvPr id="127" name="X1"/>
              <p:cNvCxnSpPr>
                <a:cxnSpLocks/>
              </p:cNvCxnSpPr>
              <p:nvPr/>
            </p:nvCxnSpPr>
            <p:spPr>
              <a:xfrm flipH="1">
                <a:off x="9331961" y="446219"/>
                <a:ext cx="206909" cy="263579"/>
              </a:xfrm>
              <a:prstGeom prst="line">
                <a:avLst/>
              </a:prstGeom>
              <a:ln w="12700">
                <a:solidFill>
                  <a:srgbClr val="FFFFFF"/>
                </a:solidFill>
              </a:ln>
            </p:spPr>
            <p:style>
              <a:lnRef idx="1">
                <a:srgbClr val="4F81BD"/>
              </a:lnRef>
              <a:fillRef idx="0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</p:cxnSp>
        </p:grpSp>
      </p:grpSp>
      <p:sp>
        <p:nvSpPr>
          <p:cNvPr id="130" name="MouseClick"/>
          <p:cNvSpPr/>
          <p:nvPr>
            <p:custDataLst>
              <p:custData r:id="rId3"/>
            </p:custDataLst>
          </p:nvPr>
        </p:nvSpPr>
        <p:spPr>
          <a:xfrm rot="20359169">
            <a:off x="7874306" y="703458"/>
            <a:ext cx="151053" cy="247694"/>
          </a:xfrm>
          <a:custGeom>
            <a:avLst/>
            <a:gdLst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806746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806746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806746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64057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66438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35333 h 997971"/>
              <a:gd name="connsiteX7" fmla="*/ 0 w 592890"/>
              <a:gd name="connsiteY7" fmla="*/ 806746 h 997971"/>
              <a:gd name="connsiteX0" fmla="*/ 0 w 592890"/>
              <a:gd name="connsiteY0" fmla="*/ 806746 h 997971"/>
              <a:gd name="connsiteX1" fmla="*/ 296445 w 592890"/>
              <a:gd name="connsiteY1" fmla="*/ 0 h 997971"/>
              <a:gd name="connsiteX2" fmla="*/ 592890 w 592890"/>
              <a:gd name="connsiteY2" fmla="*/ 806746 h 997971"/>
              <a:gd name="connsiteX3" fmla="*/ 386188 w 592890"/>
              <a:gd name="connsiteY3" fmla="*/ 730570 h 997971"/>
              <a:gd name="connsiteX4" fmla="*/ 386188 w 592890"/>
              <a:gd name="connsiteY4" fmla="*/ 997971 h 997971"/>
              <a:gd name="connsiteX5" fmla="*/ 206702 w 592890"/>
              <a:gd name="connsiteY5" fmla="*/ 997971 h 997971"/>
              <a:gd name="connsiteX6" fmla="*/ 206702 w 592890"/>
              <a:gd name="connsiteY6" fmla="*/ 735333 h 997971"/>
              <a:gd name="connsiteX7" fmla="*/ 0 w 592890"/>
              <a:gd name="connsiteY7" fmla="*/ 806746 h 99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890" h="997971">
                <a:moveTo>
                  <a:pt x="0" y="806746"/>
                </a:moveTo>
                <a:lnTo>
                  <a:pt x="296445" y="0"/>
                </a:lnTo>
                <a:lnTo>
                  <a:pt x="592890" y="806746"/>
                </a:lnTo>
                <a:lnTo>
                  <a:pt x="386188" y="730570"/>
                </a:lnTo>
                <a:lnTo>
                  <a:pt x="386188" y="997971"/>
                </a:lnTo>
                <a:lnTo>
                  <a:pt x="206702" y="997971"/>
                </a:lnTo>
                <a:lnTo>
                  <a:pt x="206702" y="735333"/>
                </a:lnTo>
                <a:lnTo>
                  <a:pt x="0" y="806746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000000">
                <a:lumMod val="85000"/>
                <a:lumOff val="15000"/>
              </a:srgbClr>
            </a:solidFill>
          </a:ln>
          <a:effectLst>
            <a:glow rad="139700">
              <a:srgbClr val="F79646">
                <a:satMod val="175000"/>
                <a:alpha val="40000"/>
              </a:srgbClr>
            </a:glow>
            <a:outerShdw blurRad="25400" dist="25400" dir="2040000" algn="tl" rotWithShape="0">
              <a:prstClr val="black">
                <a:alpha val="20000"/>
              </a:prstClr>
            </a:outerShdw>
          </a:effectLst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rgbClr val="000000"/>
          </a:fontRef>
        </p:style>
        <p:txBody>
          <a:bodyPr lIns="97531" tIns="48766" rIns="97531" bIns="4876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00" name="Oval 15"/>
          <p:cNvSpPr/>
          <p:nvPr/>
        </p:nvSpPr>
        <p:spPr>
          <a:xfrm>
            <a:off x="6729361" y="2392871"/>
            <a:ext cx="207607" cy="20760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509"/>
          <p:cNvSpPr/>
          <p:nvPr/>
        </p:nvSpPr>
        <p:spPr>
          <a:xfrm>
            <a:off x="7018201" y="2392871"/>
            <a:ext cx="207607" cy="20760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510"/>
          <p:cNvSpPr/>
          <p:nvPr/>
        </p:nvSpPr>
        <p:spPr>
          <a:xfrm>
            <a:off x="7307041" y="2392871"/>
            <a:ext cx="207607" cy="20760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Oval 511"/>
          <p:cNvSpPr/>
          <p:nvPr/>
        </p:nvSpPr>
        <p:spPr>
          <a:xfrm>
            <a:off x="7595881" y="2392871"/>
            <a:ext cx="207607" cy="20760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512"/>
          <p:cNvSpPr/>
          <p:nvPr/>
        </p:nvSpPr>
        <p:spPr>
          <a:xfrm>
            <a:off x="7884721" y="2392871"/>
            <a:ext cx="207607" cy="20760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itre 2">
            <a:extLst>
              <a:ext uri="{FF2B5EF4-FFF2-40B4-BE49-F238E27FC236}">
                <a16:creationId xmlns:a16="http://schemas.microsoft.com/office/drawing/2014/main" id="{AE01F72E-DD50-4D45-8606-67D5A421D285}"/>
              </a:ext>
            </a:extLst>
          </p:cNvPr>
          <p:cNvSpPr txBox="1">
            <a:spLocks/>
          </p:cNvSpPr>
          <p:nvPr/>
        </p:nvSpPr>
        <p:spPr>
          <a:xfrm>
            <a:off x="6230477" y="1877699"/>
            <a:ext cx="2347478" cy="45605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500" b="0" i="0" kern="1200" dirty="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DA1D08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DA1D08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DA1D08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DA1D08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dirty="0" smtClean="0"/>
              <a:t>Rückschluss</a:t>
            </a:r>
            <a:endParaRPr lang="de-DE" dirty="0"/>
          </a:p>
        </p:txBody>
      </p:sp>
      <p:grpSp>
        <p:nvGrpSpPr>
          <p:cNvPr id="211" name="Gruppieren 210"/>
          <p:cNvGrpSpPr/>
          <p:nvPr/>
        </p:nvGrpSpPr>
        <p:grpSpPr>
          <a:xfrm>
            <a:off x="2516752" y="913883"/>
            <a:ext cx="1171912" cy="3619480"/>
            <a:chOff x="2516752" y="913883"/>
            <a:chExt cx="1171912" cy="3619480"/>
          </a:xfrm>
        </p:grpSpPr>
        <p:grpSp>
          <p:nvGrpSpPr>
            <p:cNvPr id="192" name="Group 14"/>
            <p:cNvGrpSpPr/>
            <p:nvPr/>
          </p:nvGrpSpPr>
          <p:grpSpPr>
            <a:xfrm>
              <a:off x="2516752" y="913883"/>
              <a:ext cx="1171912" cy="3619480"/>
              <a:chOff x="2516752" y="913883"/>
              <a:chExt cx="1171912" cy="3619480"/>
            </a:xfrm>
          </p:grpSpPr>
          <p:grpSp>
            <p:nvGrpSpPr>
              <p:cNvPr id="193" name="Group 151"/>
              <p:cNvGrpSpPr/>
              <p:nvPr/>
            </p:nvGrpSpPr>
            <p:grpSpPr>
              <a:xfrm>
                <a:off x="2516752" y="913883"/>
                <a:ext cx="1171912" cy="3619480"/>
                <a:chOff x="2622007" y="2467652"/>
                <a:chExt cx="1171912" cy="3619480"/>
              </a:xfrm>
            </p:grpSpPr>
            <p:cxnSp>
              <p:nvCxnSpPr>
                <p:cNvPr id="195" name="Straight Connector 193"/>
                <p:cNvCxnSpPr/>
                <p:nvPr/>
              </p:nvCxnSpPr>
              <p:spPr>
                <a:xfrm>
                  <a:off x="3325919" y="3894098"/>
                  <a:ext cx="468000" cy="0"/>
                </a:xfrm>
                <a:prstGeom prst="line">
                  <a:avLst/>
                </a:prstGeom>
                <a:ln w="38100" cap="flat" cmpd="sng" algn="ctr">
                  <a:solidFill>
                    <a:srgbClr val="F4BA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3"/>
                <p:cNvCxnSpPr/>
                <p:nvPr/>
              </p:nvCxnSpPr>
              <p:spPr>
                <a:xfrm>
                  <a:off x="2639066" y="3032378"/>
                  <a:ext cx="680936" cy="0"/>
                </a:xfrm>
                <a:prstGeom prst="line">
                  <a:avLst/>
                </a:prstGeom>
                <a:ln w="38100" cap="flat" cmpd="sng" algn="ctr">
                  <a:solidFill>
                    <a:srgbClr val="F4BA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3"/>
                <p:cNvCxnSpPr/>
                <p:nvPr/>
              </p:nvCxnSpPr>
              <p:spPr>
                <a:xfrm>
                  <a:off x="2622007" y="3673339"/>
                  <a:ext cx="697089" cy="0"/>
                </a:xfrm>
                <a:prstGeom prst="line">
                  <a:avLst/>
                </a:prstGeom>
                <a:ln w="38100" cap="flat" cmpd="sng" algn="ctr">
                  <a:solidFill>
                    <a:srgbClr val="F4BA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3"/>
                <p:cNvCxnSpPr/>
                <p:nvPr/>
              </p:nvCxnSpPr>
              <p:spPr>
                <a:xfrm>
                  <a:off x="2639066" y="4331742"/>
                  <a:ext cx="680030" cy="0"/>
                </a:xfrm>
                <a:prstGeom prst="line">
                  <a:avLst/>
                </a:prstGeom>
                <a:ln w="38100" cap="flat" cmpd="sng" algn="ctr">
                  <a:solidFill>
                    <a:srgbClr val="F4BA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3"/>
                <p:cNvCxnSpPr/>
                <p:nvPr/>
              </p:nvCxnSpPr>
              <p:spPr>
                <a:xfrm>
                  <a:off x="3319550" y="2467652"/>
                  <a:ext cx="0" cy="3619480"/>
                </a:xfrm>
                <a:prstGeom prst="line">
                  <a:avLst/>
                </a:prstGeom>
                <a:ln w="38100" cap="flat" cmpd="sng" algn="ctr">
                  <a:solidFill>
                    <a:srgbClr val="F4BA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4" name="Straight Connector 193"/>
              <p:cNvCxnSpPr/>
              <p:nvPr/>
            </p:nvCxnSpPr>
            <p:spPr>
              <a:xfrm>
                <a:off x="2529002" y="4200638"/>
                <a:ext cx="680030" cy="0"/>
              </a:xfrm>
              <a:prstGeom prst="line">
                <a:avLst/>
              </a:prstGeom>
              <a:ln w="38100" cap="flat" cmpd="sng" algn="ctr">
                <a:solidFill>
                  <a:srgbClr val="F4BA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9" name="Straight Connector 193"/>
            <p:cNvCxnSpPr/>
            <p:nvPr/>
          </p:nvCxnSpPr>
          <p:spPr>
            <a:xfrm>
              <a:off x="3214745" y="2824069"/>
              <a:ext cx="468000" cy="0"/>
            </a:xfrm>
            <a:prstGeom prst="line">
              <a:avLst/>
            </a:prstGeom>
            <a:ln w="38100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193"/>
            <p:cNvCxnSpPr/>
            <p:nvPr/>
          </p:nvCxnSpPr>
          <p:spPr>
            <a:xfrm>
              <a:off x="3211946" y="1829996"/>
              <a:ext cx="468000" cy="0"/>
            </a:xfrm>
            <a:prstGeom prst="line">
              <a:avLst/>
            </a:prstGeom>
            <a:ln w="38100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02"/>
          <p:cNvGrpSpPr>
            <a:grpSpLocks noChangeAspect="1"/>
          </p:cNvGrpSpPr>
          <p:nvPr/>
        </p:nvGrpSpPr>
        <p:grpSpPr>
          <a:xfrm>
            <a:off x="410941" y="1900893"/>
            <a:ext cx="2237446" cy="456496"/>
            <a:chOff x="6235468" y="1519852"/>
            <a:chExt cx="1197765" cy="210534"/>
          </a:xfrm>
        </p:grpSpPr>
        <p:sp>
          <p:nvSpPr>
            <p:cNvPr id="4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6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102"/>
          <p:cNvGrpSpPr>
            <a:grpSpLocks noChangeAspect="1"/>
          </p:cNvGrpSpPr>
          <p:nvPr/>
        </p:nvGrpSpPr>
        <p:grpSpPr>
          <a:xfrm>
            <a:off x="408143" y="2557689"/>
            <a:ext cx="2248392" cy="465787"/>
            <a:chOff x="6235468" y="1519852"/>
            <a:chExt cx="1197765" cy="210534"/>
          </a:xfrm>
        </p:grpSpPr>
        <p:sp>
          <p:nvSpPr>
            <p:cNvPr id="9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11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81"/>
          <p:cNvGrpSpPr/>
          <p:nvPr/>
        </p:nvGrpSpPr>
        <p:grpSpPr>
          <a:xfrm>
            <a:off x="424781" y="457228"/>
            <a:ext cx="2232207" cy="1268262"/>
            <a:chOff x="595471" y="650950"/>
            <a:chExt cx="1331991" cy="672563"/>
          </a:xfrm>
        </p:grpSpPr>
        <p:grpSp>
          <p:nvGrpSpPr>
            <p:cNvPr id="14" name="Group 102"/>
            <p:cNvGrpSpPr>
              <a:grpSpLocks noChangeAspect="1"/>
            </p:cNvGrpSpPr>
            <p:nvPr/>
          </p:nvGrpSpPr>
          <p:grpSpPr>
            <a:xfrm>
              <a:off x="595471" y="1089471"/>
              <a:ext cx="1331507" cy="234042"/>
              <a:chOff x="6235468" y="1519852"/>
              <a:chExt cx="1197765" cy="210534"/>
            </a:xfrm>
          </p:grpSpPr>
          <p:sp>
            <p:nvSpPr>
              <p:cNvPr id="70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72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" name="Group 83">
              <a:extLst>
                <a:ext uri="{FF2B5EF4-FFF2-40B4-BE49-F238E27FC236}">
                  <a16:creationId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5472" y="650950"/>
              <a:ext cx="1331990" cy="390590"/>
              <a:chOff x="1105100" y="2780133"/>
              <a:chExt cx="1421085" cy="416716"/>
            </a:xfrm>
          </p:grpSpPr>
          <p:grpSp>
            <p:nvGrpSpPr>
              <p:cNvPr id="16" name="Group 84">
                <a:extLst>
                  <a:ext uri="{FF2B5EF4-FFF2-40B4-BE49-F238E27FC236}">
                    <a16:creationId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62" name="Group 102">
                  <a:extLst>
                    <a:ext uri="{FF2B5EF4-FFF2-40B4-BE49-F238E27FC236}">
                      <a16:creationId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66" name="Rectangle 145">
                    <a:extLst>
                      <a:ext uri="{FF2B5EF4-FFF2-40B4-BE49-F238E27FC236}">
                        <a16:creationId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67" name="Group 104">
                    <a:extLst>
                      <a:ext uri="{FF2B5EF4-FFF2-40B4-BE49-F238E27FC236}">
                        <a16:creationId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68" name="Oval 105">
                      <a:extLst>
                        <a:ext uri="{FF2B5EF4-FFF2-40B4-BE49-F238E27FC236}">
                          <a16:creationId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Oval 106">
                      <a:extLst>
                        <a:ext uri="{FF2B5EF4-FFF2-40B4-BE49-F238E27FC236}">
                          <a16:creationId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" name="Group 131">
                  <a:extLst>
                    <a:ext uri="{FF2B5EF4-FFF2-40B4-BE49-F238E27FC236}">
                      <a16:creationId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64" name="Freeform: Shape 424">
                    <a:extLst>
                      <a:ext uri="{FF2B5EF4-FFF2-40B4-BE49-F238E27FC236}">
                        <a16:creationId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5" name="Freeform: Shape 425">
                    <a:extLst>
                      <a:ext uri="{FF2B5EF4-FFF2-40B4-BE49-F238E27FC236}">
                        <a16:creationId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7" name="Group 85">
                <a:extLst>
                  <a:ext uri="{FF2B5EF4-FFF2-40B4-BE49-F238E27FC236}">
                    <a16:creationId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54" name="Group 102">
                  <a:extLst>
                    <a:ext uri="{FF2B5EF4-FFF2-40B4-BE49-F238E27FC236}">
                      <a16:creationId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58" name="Rectangle 145">
                    <a:extLst>
                      <a:ext uri="{FF2B5EF4-FFF2-40B4-BE49-F238E27FC236}">
                        <a16:creationId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59" name="Group 104">
                    <a:extLst>
                      <a:ext uri="{FF2B5EF4-FFF2-40B4-BE49-F238E27FC236}">
                        <a16:creationId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60" name="Oval 105">
                      <a:extLst>
                        <a:ext uri="{FF2B5EF4-FFF2-40B4-BE49-F238E27FC236}">
                          <a16:creationId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Oval 106">
                      <a:extLst>
                        <a:ext uri="{FF2B5EF4-FFF2-40B4-BE49-F238E27FC236}">
                          <a16:creationId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5" name="Group 123">
                  <a:extLst>
                    <a:ext uri="{FF2B5EF4-FFF2-40B4-BE49-F238E27FC236}">
                      <a16:creationId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56" name="Freeform: Shape 433">
                    <a:extLst>
                      <a:ext uri="{FF2B5EF4-FFF2-40B4-BE49-F238E27FC236}">
                        <a16:creationId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7" name="Freeform: Shape 434">
                    <a:extLst>
                      <a:ext uri="{FF2B5EF4-FFF2-40B4-BE49-F238E27FC236}">
                        <a16:creationId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" name="Group 86">
                <a:extLst>
                  <a:ext uri="{FF2B5EF4-FFF2-40B4-BE49-F238E27FC236}">
                    <a16:creationId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46" name="Group 102">
                  <a:extLst>
                    <a:ext uri="{FF2B5EF4-FFF2-40B4-BE49-F238E27FC236}">
                      <a16:creationId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50" name="Rectangle 145">
                    <a:extLst>
                      <a:ext uri="{FF2B5EF4-FFF2-40B4-BE49-F238E27FC236}">
                        <a16:creationId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51" name="Group 104">
                    <a:extLst>
                      <a:ext uri="{FF2B5EF4-FFF2-40B4-BE49-F238E27FC236}">
                        <a16:creationId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52" name="Oval 105">
                      <a:extLst>
                        <a:ext uri="{FF2B5EF4-FFF2-40B4-BE49-F238E27FC236}">
                          <a16:creationId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" name="Oval 106">
                      <a:extLst>
                        <a:ext uri="{FF2B5EF4-FFF2-40B4-BE49-F238E27FC236}">
                          <a16:creationId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" name="Group 115">
                  <a:extLst>
                    <a:ext uri="{FF2B5EF4-FFF2-40B4-BE49-F238E27FC236}">
                      <a16:creationId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48" name="Freeform: Shape 442">
                    <a:extLst>
                      <a:ext uri="{FF2B5EF4-FFF2-40B4-BE49-F238E27FC236}">
                        <a16:creationId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9" name="Freeform: Shape 443">
                    <a:extLst>
                      <a:ext uri="{FF2B5EF4-FFF2-40B4-BE49-F238E27FC236}">
                        <a16:creationId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" name="Group 87">
                <a:extLst>
                  <a:ext uri="{FF2B5EF4-FFF2-40B4-BE49-F238E27FC236}">
                    <a16:creationId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38" name="Group 102">
                  <a:extLst>
                    <a:ext uri="{FF2B5EF4-FFF2-40B4-BE49-F238E27FC236}">
                      <a16:creationId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42" name="Rectangle 145">
                    <a:extLst>
                      <a:ext uri="{FF2B5EF4-FFF2-40B4-BE49-F238E27FC236}">
                        <a16:creationId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43" name="Group 104">
                    <a:extLst>
                      <a:ext uri="{FF2B5EF4-FFF2-40B4-BE49-F238E27FC236}">
                        <a16:creationId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44" name="Oval 105">
                      <a:extLst>
                        <a:ext uri="{FF2B5EF4-FFF2-40B4-BE49-F238E27FC236}">
                          <a16:creationId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Oval 106">
                      <a:extLst>
                        <a:ext uri="{FF2B5EF4-FFF2-40B4-BE49-F238E27FC236}">
                          <a16:creationId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9" name="Group 107">
                  <a:extLst>
                    <a:ext uri="{FF2B5EF4-FFF2-40B4-BE49-F238E27FC236}">
                      <a16:creationId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40" name="Freeform: Shape 451">
                    <a:extLst>
                      <a:ext uri="{FF2B5EF4-FFF2-40B4-BE49-F238E27FC236}">
                        <a16:creationId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41" name="Freeform: Shape 452">
                    <a:extLst>
                      <a:ext uri="{FF2B5EF4-FFF2-40B4-BE49-F238E27FC236}">
                        <a16:creationId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0" name="Group 88">
                <a:extLst>
                  <a:ext uri="{FF2B5EF4-FFF2-40B4-BE49-F238E27FC236}">
                    <a16:creationId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30" name="Group 102">
                  <a:extLst>
                    <a:ext uri="{FF2B5EF4-FFF2-40B4-BE49-F238E27FC236}">
                      <a16:creationId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34" name="Rectangle 145">
                    <a:extLst>
                      <a:ext uri="{FF2B5EF4-FFF2-40B4-BE49-F238E27FC236}">
                        <a16:creationId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35" name="Group 104">
                    <a:extLst>
                      <a:ext uri="{FF2B5EF4-FFF2-40B4-BE49-F238E27FC236}">
                        <a16:creationId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36" name="Oval 105">
                      <a:extLst>
                        <a:ext uri="{FF2B5EF4-FFF2-40B4-BE49-F238E27FC236}">
                          <a16:creationId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Oval 106">
                      <a:extLst>
                        <a:ext uri="{FF2B5EF4-FFF2-40B4-BE49-F238E27FC236}">
                          <a16:creationId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1" name="Group 99">
                  <a:extLst>
                    <a:ext uri="{FF2B5EF4-FFF2-40B4-BE49-F238E27FC236}">
                      <a16:creationId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32" name="Freeform: Shape 460">
                    <a:extLst>
                      <a:ext uri="{FF2B5EF4-FFF2-40B4-BE49-F238E27FC236}">
                        <a16:creationId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Freeform: Shape 461">
                    <a:extLst>
                      <a:ext uri="{FF2B5EF4-FFF2-40B4-BE49-F238E27FC236}">
                        <a16:creationId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1" name="Group 89">
                <a:extLst>
                  <a:ext uri="{FF2B5EF4-FFF2-40B4-BE49-F238E27FC236}">
                    <a16:creationId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22" name="Group 102">
                  <a:extLst>
                    <a:ext uri="{FF2B5EF4-FFF2-40B4-BE49-F238E27FC236}">
                      <a16:creationId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26" name="Rectangle 145">
                    <a:extLst>
                      <a:ext uri="{FF2B5EF4-FFF2-40B4-BE49-F238E27FC236}">
                        <a16:creationId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27" name="Group 104">
                    <a:extLst>
                      <a:ext uri="{FF2B5EF4-FFF2-40B4-BE49-F238E27FC236}">
                        <a16:creationId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28" name="Oval 105">
                      <a:extLst>
                        <a:ext uri="{FF2B5EF4-FFF2-40B4-BE49-F238E27FC236}">
                          <a16:creationId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Oval 106">
                      <a:extLst>
                        <a:ext uri="{FF2B5EF4-FFF2-40B4-BE49-F238E27FC236}">
                          <a16:creationId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" name="Group 91">
                  <a:extLst>
                    <a:ext uri="{FF2B5EF4-FFF2-40B4-BE49-F238E27FC236}">
                      <a16:creationId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24" name="Freeform: Shape 505">
                    <a:extLst>
                      <a:ext uri="{FF2B5EF4-FFF2-40B4-BE49-F238E27FC236}">
                        <a16:creationId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5" name="Freeform: Shape 506">
                    <a:extLst>
                      <a:ext uri="{FF2B5EF4-FFF2-40B4-BE49-F238E27FC236}">
                        <a16:creationId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131" name="Group 447"/>
          <p:cNvGrpSpPr/>
          <p:nvPr/>
        </p:nvGrpSpPr>
        <p:grpSpPr>
          <a:xfrm>
            <a:off x="416180" y="3146175"/>
            <a:ext cx="2232207" cy="1268262"/>
            <a:chOff x="595471" y="650950"/>
            <a:chExt cx="1331991" cy="672563"/>
          </a:xfrm>
        </p:grpSpPr>
        <p:grpSp>
          <p:nvGrpSpPr>
            <p:cNvPr id="132" name="Group 102"/>
            <p:cNvGrpSpPr>
              <a:grpSpLocks noChangeAspect="1"/>
            </p:cNvGrpSpPr>
            <p:nvPr/>
          </p:nvGrpSpPr>
          <p:grpSpPr>
            <a:xfrm>
              <a:off x="595471" y="1089471"/>
              <a:ext cx="1331507" cy="234042"/>
              <a:chOff x="6235468" y="1519852"/>
              <a:chExt cx="1197765" cy="210534"/>
            </a:xfrm>
          </p:grpSpPr>
          <p:sp>
            <p:nvSpPr>
              <p:cNvPr id="188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9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90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3" name="Group 449">
              <a:extLst>
                <a:ext uri="{FF2B5EF4-FFF2-40B4-BE49-F238E27FC236}">
                  <a16:creationId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5472" y="650950"/>
              <a:ext cx="1331990" cy="390590"/>
              <a:chOff x="1105100" y="2780133"/>
              <a:chExt cx="1421085" cy="416716"/>
            </a:xfrm>
          </p:grpSpPr>
          <p:grpSp>
            <p:nvGrpSpPr>
              <p:cNvPr id="134" name="Group 450">
                <a:extLst>
                  <a:ext uri="{FF2B5EF4-FFF2-40B4-BE49-F238E27FC236}">
                    <a16:creationId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80" name="Group 102">
                  <a:extLst>
                    <a:ext uri="{FF2B5EF4-FFF2-40B4-BE49-F238E27FC236}">
                      <a16:creationId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84" name="Rectangle 145">
                    <a:extLst>
                      <a:ext uri="{FF2B5EF4-FFF2-40B4-BE49-F238E27FC236}">
                        <a16:creationId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85" name="Group 104">
                    <a:extLst>
                      <a:ext uri="{FF2B5EF4-FFF2-40B4-BE49-F238E27FC236}">
                        <a16:creationId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86" name="Oval 105">
                      <a:extLst>
                        <a:ext uri="{FF2B5EF4-FFF2-40B4-BE49-F238E27FC236}">
                          <a16:creationId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" name="Oval 106">
                      <a:extLst>
                        <a:ext uri="{FF2B5EF4-FFF2-40B4-BE49-F238E27FC236}">
                          <a16:creationId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81" name="Group 497">
                  <a:extLst>
                    <a:ext uri="{FF2B5EF4-FFF2-40B4-BE49-F238E27FC236}">
                      <a16:creationId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82" name="Freeform: Shape 424">
                    <a:extLst>
                      <a:ext uri="{FF2B5EF4-FFF2-40B4-BE49-F238E27FC236}">
                        <a16:creationId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Freeform: Shape 425">
                    <a:extLst>
                      <a:ext uri="{FF2B5EF4-FFF2-40B4-BE49-F238E27FC236}">
                        <a16:creationId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5" name="Group 451">
                <a:extLst>
                  <a:ext uri="{FF2B5EF4-FFF2-40B4-BE49-F238E27FC236}">
                    <a16:creationId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72" name="Group 102">
                  <a:extLst>
                    <a:ext uri="{FF2B5EF4-FFF2-40B4-BE49-F238E27FC236}">
                      <a16:creationId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76" name="Rectangle 145">
                    <a:extLst>
                      <a:ext uri="{FF2B5EF4-FFF2-40B4-BE49-F238E27FC236}">
                        <a16:creationId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77" name="Group 104">
                    <a:extLst>
                      <a:ext uri="{FF2B5EF4-FFF2-40B4-BE49-F238E27FC236}">
                        <a16:creationId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78" name="Oval 105">
                      <a:extLst>
                        <a:ext uri="{FF2B5EF4-FFF2-40B4-BE49-F238E27FC236}">
                          <a16:creationId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Oval 106">
                      <a:extLst>
                        <a:ext uri="{FF2B5EF4-FFF2-40B4-BE49-F238E27FC236}">
                          <a16:creationId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3" name="Group 489">
                  <a:extLst>
                    <a:ext uri="{FF2B5EF4-FFF2-40B4-BE49-F238E27FC236}">
                      <a16:creationId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74" name="Freeform: Shape 433">
                    <a:extLst>
                      <a:ext uri="{FF2B5EF4-FFF2-40B4-BE49-F238E27FC236}">
                        <a16:creationId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Freeform: Shape 434">
                    <a:extLst>
                      <a:ext uri="{FF2B5EF4-FFF2-40B4-BE49-F238E27FC236}">
                        <a16:creationId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6" name="Group 452">
                <a:extLst>
                  <a:ext uri="{FF2B5EF4-FFF2-40B4-BE49-F238E27FC236}">
                    <a16:creationId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64" name="Group 102">
                  <a:extLst>
                    <a:ext uri="{FF2B5EF4-FFF2-40B4-BE49-F238E27FC236}">
                      <a16:creationId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68" name="Rectangle 145">
                    <a:extLst>
                      <a:ext uri="{FF2B5EF4-FFF2-40B4-BE49-F238E27FC236}">
                        <a16:creationId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69" name="Group 104">
                    <a:extLst>
                      <a:ext uri="{FF2B5EF4-FFF2-40B4-BE49-F238E27FC236}">
                        <a16:creationId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70" name="Oval 105">
                      <a:extLst>
                        <a:ext uri="{FF2B5EF4-FFF2-40B4-BE49-F238E27FC236}">
                          <a16:creationId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" name="Oval 106">
                      <a:extLst>
                        <a:ext uri="{FF2B5EF4-FFF2-40B4-BE49-F238E27FC236}">
                          <a16:creationId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65" name="Group 481">
                  <a:extLst>
                    <a:ext uri="{FF2B5EF4-FFF2-40B4-BE49-F238E27FC236}">
                      <a16:creationId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66" name="Freeform: Shape 442">
                    <a:extLst>
                      <a:ext uri="{FF2B5EF4-FFF2-40B4-BE49-F238E27FC236}">
                        <a16:creationId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7" name="Freeform: Shape 443">
                    <a:extLst>
                      <a:ext uri="{FF2B5EF4-FFF2-40B4-BE49-F238E27FC236}">
                        <a16:creationId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7" name="Group 453">
                <a:extLst>
                  <a:ext uri="{FF2B5EF4-FFF2-40B4-BE49-F238E27FC236}">
                    <a16:creationId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56" name="Group 102">
                  <a:extLst>
                    <a:ext uri="{FF2B5EF4-FFF2-40B4-BE49-F238E27FC236}">
                      <a16:creationId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60" name="Rectangle 145">
                    <a:extLst>
                      <a:ext uri="{FF2B5EF4-FFF2-40B4-BE49-F238E27FC236}">
                        <a16:creationId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61" name="Group 104">
                    <a:extLst>
                      <a:ext uri="{FF2B5EF4-FFF2-40B4-BE49-F238E27FC236}">
                        <a16:creationId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62" name="Oval 105">
                      <a:extLst>
                        <a:ext uri="{FF2B5EF4-FFF2-40B4-BE49-F238E27FC236}">
                          <a16:creationId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3" name="Oval 106">
                      <a:extLst>
                        <a:ext uri="{FF2B5EF4-FFF2-40B4-BE49-F238E27FC236}">
                          <a16:creationId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7" name="Group 473">
                  <a:extLst>
                    <a:ext uri="{FF2B5EF4-FFF2-40B4-BE49-F238E27FC236}">
                      <a16:creationId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58" name="Freeform: Shape 451">
                    <a:extLst>
                      <a:ext uri="{FF2B5EF4-FFF2-40B4-BE49-F238E27FC236}">
                        <a16:creationId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9" name="Freeform: Shape 452">
                    <a:extLst>
                      <a:ext uri="{FF2B5EF4-FFF2-40B4-BE49-F238E27FC236}">
                        <a16:creationId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8" name="Group 454">
                <a:extLst>
                  <a:ext uri="{FF2B5EF4-FFF2-40B4-BE49-F238E27FC236}">
                    <a16:creationId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48" name="Group 102">
                  <a:extLst>
                    <a:ext uri="{FF2B5EF4-FFF2-40B4-BE49-F238E27FC236}">
                      <a16:creationId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52" name="Rectangle 145">
                    <a:extLst>
                      <a:ext uri="{FF2B5EF4-FFF2-40B4-BE49-F238E27FC236}">
                        <a16:creationId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53" name="Group 104">
                    <a:extLst>
                      <a:ext uri="{FF2B5EF4-FFF2-40B4-BE49-F238E27FC236}">
                        <a16:creationId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54" name="Oval 105">
                      <a:extLst>
                        <a:ext uri="{FF2B5EF4-FFF2-40B4-BE49-F238E27FC236}">
                          <a16:creationId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Oval 106">
                      <a:extLst>
                        <a:ext uri="{FF2B5EF4-FFF2-40B4-BE49-F238E27FC236}">
                          <a16:creationId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9" name="Group 465">
                  <a:extLst>
                    <a:ext uri="{FF2B5EF4-FFF2-40B4-BE49-F238E27FC236}">
                      <a16:creationId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50" name="Freeform: Shape 460">
                    <a:extLst>
                      <a:ext uri="{FF2B5EF4-FFF2-40B4-BE49-F238E27FC236}">
                        <a16:creationId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Freeform: Shape 461">
                    <a:extLst>
                      <a:ext uri="{FF2B5EF4-FFF2-40B4-BE49-F238E27FC236}">
                        <a16:creationId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9" name="Group 455">
                <a:extLst>
                  <a:ext uri="{FF2B5EF4-FFF2-40B4-BE49-F238E27FC236}">
                    <a16:creationId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140" name="Group 102">
                  <a:extLst>
                    <a:ext uri="{FF2B5EF4-FFF2-40B4-BE49-F238E27FC236}">
                      <a16:creationId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144" name="Rectangle 145">
                    <a:extLst>
                      <a:ext uri="{FF2B5EF4-FFF2-40B4-BE49-F238E27FC236}">
                        <a16:creationId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145" name="Group 104">
                    <a:extLst>
                      <a:ext uri="{FF2B5EF4-FFF2-40B4-BE49-F238E27FC236}">
                        <a16:creationId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146" name="Oval 105">
                      <a:extLst>
                        <a:ext uri="{FF2B5EF4-FFF2-40B4-BE49-F238E27FC236}">
                          <a16:creationId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Oval 106">
                      <a:extLst>
                        <a:ext uri="{FF2B5EF4-FFF2-40B4-BE49-F238E27FC236}">
                          <a16:creationId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1" name="Group 457">
                  <a:extLst>
                    <a:ext uri="{FF2B5EF4-FFF2-40B4-BE49-F238E27FC236}">
                      <a16:creationId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142" name="Freeform: Shape 505">
                    <a:extLst>
                      <a:ext uri="{FF2B5EF4-FFF2-40B4-BE49-F238E27FC236}">
                        <a16:creationId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Freeform: Shape 506">
                    <a:extLst>
                      <a:ext uri="{FF2B5EF4-FFF2-40B4-BE49-F238E27FC236}">
                        <a16:creationId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206" name="Rounded Rectangle 2"/>
          <p:cNvSpPr/>
          <p:nvPr/>
        </p:nvSpPr>
        <p:spPr>
          <a:xfrm>
            <a:off x="5345576" y="1592868"/>
            <a:ext cx="622341" cy="24535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https</a:t>
            </a:r>
          </a:p>
        </p:txBody>
      </p:sp>
      <p:sp>
        <p:nvSpPr>
          <p:cNvPr id="207" name="Rounded Rectangle 207"/>
          <p:cNvSpPr/>
          <p:nvPr/>
        </p:nvSpPr>
        <p:spPr>
          <a:xfrm>
            <a:off x="5354879" y="2085335"/>
            <a:ext cx="622341" cy="24535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https</a:t>
            </a:r>
          </a:p>
        </p:txBody>
      </p:sp>
      <p:sp>
        <p:nvSpPr>
          <p:cNvPr id="208" name="Rounded Rectangle 208"/>
          <p:cNvSpPr/>
          <p:nvPr/>
        </p:nvSpPr>
        <p:spPr>
          <a:xfrm>
            <a:off x="5354879" y="2578718"/>
            <a:ext cx="622341" cy="24535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https</a:t>
            </a:r>
          </a:p>
        </p:txBody>
      </p:sp>
    </p:spTree>
    <p:extLst>
      <p:ext uri="{BB962C8B-B14F-4D97-AF65-F5344CB8AC3E}">
        <p14:creationId xmlns:p14="http://schemas.microsoft.com/office/powerpoint/2010/main" val="1941140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/>
      <p:bldP spid="206" grpId="0" animBg="1"/>
      <p:bldP spid="207" grpId="0" animBg="1"/>
      <p:bldP spid="20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de-DE" sz="8800" dirty="0">
                <a:hlinkClick r:id="rId2"/>
              </a:rPr>
              <a:t>https://dis.io</a:t>
            </a:r>
            <a:endParaRPr lang="de-DE" sz="8800" dirty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Live-Demo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0655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SANsymphony 10.0 PSP9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732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Neuerungen</a:t>
            </a:r>
            <a:endParaRPr lang="de-DE" dirty="0"/>
          </a:p>
        </p:txBody>
      </p:sp>
      <p:grpSp>
        <p:nvGrpSpPr>
          <p:cNvPr id="4" name="Group 1"/>
          <p:cNvGrpSpPr/>
          <p:nvPr/>
        </p:nvGrpSpPr>
        <p:grpSpPr>
          <a:xfrm>
            <a:off x="977827" y="1218384"/>
            <a:ext cx="3289372" cy="1646923"/>
            <a:chOff x="977827" y="1073102"/>
            <a:chExt cx="3289372" cy="1646923"/>
          </a:xfrm>
        </p:grpSpPr>
        <p:pic>
          <p:nvPicPr>
            <p:cNvPr id="5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827" y="1073102"/>
              <a:ext cx="3289372" cy="1646923"/>
            </a:xfrm>
            <a:prstGeom prst="rect">
              <a:avLst/>
            </a:prstGeom>
          </p:spPr>
        </p:pic>
        <p:sp>
          <p:nvSpPr>
            <p:cNvPr id="6" name="TextBox 4"/>
            <p:cNvSpPr txBox="1"/>
            <p:nvPr/>
          </p:nvSpPr>
          <p:spPr>
            <a:xfrm>
              <a:off x="2473251" y="1434898"/>
              <a:ext cx="1532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Encryption</a:t>
              </a:r>
            </a:p>
          </p:txBody>
        </p:sp>
      </p:grpSp>
      <p:grpSp>
        <p:nvGrpSpPr>
          <p:cNvPr id="7" name="Group 8"/>
          <p:cNvGrpSpPr/>
          <p:nvPr/>
        </p:nvGrpSpPr>
        <p:grpSpPr>
          <a:xfrm>
            <a:off x="703453" y="3059436"/>
            <a:ext cx="4224233" cy="1692771"/>
            <a:chOff x="538005" y="2914155"/>
            <a:chExt cx="4816775" cy="1692771"/>
          </a:xfrm>
        </p:grpSpPr>
        <p:sp>
          <p:nvSpPr>
            <p:cNvPr id="8" name="TextBox 11"/>
            <p:cNvSpPr txBox="1"/>
            <p:nvPr/>
          </p:nvSpPr>
          <p:spPr>
            <a:xfrm>
              <a:off x="538005" y="2914155"/>
              <a:ext cx="4816775" cy="16927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002D3F"/>
                  </a:solidFill>
                  <a:latin typeface="Consolas" panose="020B0609020204030204" pitchFamily="49" charset="0"/>
                </a:rPr>
                <a:t>c:&gt; </a:t>
              </a:r>
              <a:r>
                <a:rPr lang="en-US" sz="800" b="1" dirty="0">
                  <a:solidFill>
                    <a:srgbClr val="002D3F"/>
                  </a:solidFill>
                  <a:latin typeface="Consolas" panose="020B0609020204030204" pitchFamily="49" charset="0"/>
                </a:rPr>
                <a:t>curl -H "Authorization: Basic user pass" -H "</a:t>
              </a:r>
              <a:r>
                <a:rPr lang="en-US" sz="800" b="1" dirty="0" err="1">
                  <a:solidFill>
                    <a:srgbClr val="002D3F"/>
                  </a:solidFill>
                  <a:latin typeface="Consolas" panose="020B0609020204030204" pitchFamily="49" charset="0"/>
                </a:rPr>
                <a:t>ServerHost</a:t>
              </a:r>
              <a:r>
                <a:rPr lang="en-US" sz="800" b="1" dirty="0">
                  <a:solidFill>
                    <a:srgbClr val="002D3F"/>
                  </a:solidFill>
                  <a:latin typeface="Consolas" panose="020B0609020204030204" pitchFamily="49" charset="0"/>
                </a:rPr>
                <a:t>: cloudvm33" </a:t>
              </a:r>
              <a:r>
                <a:rPr lang="en-US" sz="800" b="1" dirty="0">
                  <a:latin typeface="Consolas" panose="020B0609020204030204" pitchFamily="49" charset="0"/>
                </a:rPr>
                <a:t/>
              </a:r>
              <a:br>
                <a:rPr lang="en-US" sz="800" b="1" dirty="0">
                  <a:latin typeface="Consolas" panose="020B0609020204030204" pitchFamily="49" charset="0"/>
                </a:rPr>
              </a:br>
              <a:r>
                <a:rPr lang="en-US" sz="800" b="1" dirty="0">
                  <a:latin typeface="Consolas" panose="020B0609020204030204" pitchFamily="49" charset="0"/>
                </a:rPr>
                <a:t>      </a:t>
              </a:r>
              <a:r>
                <a:rPr lang="en-US" sz="800" b="1" dirty="0">
                  <a:latin typeface="Consolas" panose="020B0609020204030204" pitchFamily="49" charset="0"/>
                  <a:hlinkClick r:id="rId3"/>
                </a:rPr>
                <a:t>http://cloudvm32/RestService/rest.svc/1.0/pools</a:t>
              </a:r>
              <a:endParaRPr lang="en-US" sz="800" b="1" dirty="0">
                <a:latin typeface="Consolas" panose="020B0609020204030204" pitchFamily="49" charset="0"/>
              </a:endParaRPr>
            </a:p>
            <a:p>
              <a:r>
                <a:rPr lang="en-US" sz="800" dirty="0">
                  <a:solidFill>
                    <a:srgbClr val="002D3F"/>
                  </a:solidFill>
                  <a:latin typeface="Consolas" panose="020B0609020204030204" pitchFamily="49" charset="0"/>
                </a:rPr>
                <a:t>{</a:t>
              </a:r>
            </a:p>
            <a:p>
              <a:r>
                <a:rPr lang="en-US" sz="800" dirty="0">
                  <a:solidFill>
                    <a:srgbClr val="002D3F"/>
                  </a:solidFill>
                  <a:latin typeface="Consolas" panose="020B0609020204030204" pitchFamily="49" charset="0"/>
                </a:rPr>
                <a:t> "Caption":"vm32-pool001",</a:t>
              </a:r>
            </a:p>
            <a:p>
              <a:r>
                <a:rPr lang="en-US" sz="800" dirty="0">
                  <a:solidFill>
                    <a:srgbClr val="002D3F"/>
                  </a:solidFill>
                  <a:latin typeface="Consolas" panose="020B0609020204030204" pitchFamily="49" charset="0"/>
                </a:rPr>
                <a:t> "Id":"{4cd87b5d-991b-11e9-842c-00155d000650}",</a:t>
              </a:r>
            </a:p>
            <a:p>
              <a:r>
                <a:rPr lang="en-US" sz="800" dirty="0">
                  <a:solidFill>
                    <a:srgbClr val="002D3F"/>
                  </a:solidFill>
                  <a:latin typeface="Consolas" panose="020B0609020204030204" pitchFamily="49" charset="0"/>
                </a:rPr>
                <a:t> "</a:t>
              </a:r>
              <a:r>
                <a:rPr lang="en-US" sz="800" dirty="0" err="1">
                  <a:solidFill>
                    <a:srgbClr val="002D3F"/>
                  </a:solidFill>
                  <a:latin typeface="Consolas" panose="020B0609020204030204" pitchFamily="49" charset="0"/>
                </a:rPr>
                <a:t>Internal":false</a:t>
              </a:r>
              <a:r>
                <a:rPr lang="en-US" sz="800" dirty="0">
                  <a:solidFill>
                    <a:srgbClr val="002D3F"/>
                  </a:solidFill>
                  <a:latin typeface="Consolas" panose="020B0609020204030204" pitchFamily="49" charset="0"/>
                </a:rPr>
                <a:t>,</a:t>
              </a:r>
            </a:p>
            <a:p>
              <a:r>
                <a:rPr lang="en-US" sz="800" dirty="0">
                  <a:solidFill>
                    <a:srgbClr val="002D3F"/>
                  </a:solidFill>
                  <a:latin typeface="Consolas" panose="020B0609020204030204" pitchFamily="49" charset="0"/>
                </a:rPr>
                <a:t> "SequenceNumber":16494,</a:t>
              </a:r>
            </a:p>
            <a:p>
              <a:r>
                <a:rPr lang="en-US" sz="800" dirty="0">
                  <a:solidFill>
                    <a:srgbClr val="002D3F"/>
                  </a:solidFill>
                  <a:latin typeface="Consolas" panose="020B0609020204030204" pitchFamily="49" charset="0"/>
                </a:rPr>
                <a:t> "AutoTieringEnabled":true,</a:t>
              </a:r>
            </a:p>
            <a:p>
              <a:r>
                <a:rPr lang="en-US" sz="800" dirty="0">
                  <a:solidFill>
                    <a:srgbClr val="002D3F"/>
                  </a:solidFill>
                  <a:latin typeface="Consolas" panose="020B0609020204030204" pitchFamily="49" charset="0"/>
                </a:rPr>
                <a:t> "ChunkSize":{"Value":4194304},</a:t>
              </a:r>
            </a:p>
            <a:p>
              <a:r>
                <a:rPr lang="en-US" sz="800" dirty="0">
                  <a:solidFill>
                    <a:srgbClr val="002D3F"/>
                  </a:solidFill>
                  <a:latin typeface="Consolas" panose="020B0609020204030204" pitchFamily="49" charset="0"/>
                </a:rPr>
                <a:t> "HasEncryption":false,</a:t>
              </a:r>
            </a:p>
            <a:p>
              <a:r>
                <a:rPr lang="en-US" sz="800" dirty="0">
                  <a:solidFill>
                    <a:srgbClr val="002D3F"/>
                  </a:solidFill>
                  <a:latin typeface="Consolas" panose="020B0609020204030204" pitchFamily="49" charset="0"/>
                </a:rPr>
                <a:t> "InSharedMode":false,</a:t>
              </a:r>
            </a:p>
            <a:p>
              <a:r>
                <a:rPr lang="en-US" sz="800" dirty="0">
                  <a:solidFill>
                    <a:srgbClr val="002D3F"/>
                  </a:solidFill>
                  <a:latin typeface="Consolas" panose="020B0609020204030204" pitchFamily="49" charset="0"/>
                </a:rPr>
                <a:t> "IsAuthorized":true,</a:t>
              </a:r>
            </a:p>
            <a:p>
              <a:r>
                <a:rPr lang="en-US" sz="800" dirty="0">
                  <a:solidFill>
                    <a:srgbClr val="002D3F"/>
                  </a:solidFill>
                  <a:latin typeface="Consolas" panose="020B0609020204030204" pitchFamily="49" charset="0"/>
                </a:rPr>
                <a:t> "MaxTierNumber":3,</a:t>
              </a:r>
            </a:p>
          </p:txBody>
        </p:sp>
        <p:sp>
          <p:nvSpPr>
            <p:cNvPr id="9" name="TextBox 5"/>
            <p:cNvSpPr txBox="1"/>
            <p:nvPr/>
          </p:nvSpPr>
          <p:spPr>
            <a:xfrm>
              <a:off x="2943663" y="3780037"/>
              <a:ext cx="14494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REST API</a:t>
              </a:r>
            </a:p>
          </p:txBody>
        </p:sp>
      </p:grpSp>
      <p:grpSp>
        <p:nvGrpSpPr>
          <p:cNvPr id="10" name="Group 13"/>
          <p:cNvGrpSpPr/>
          <p:nvPr/>
        </p:nvGrpSpPr>
        <p:grpSpPr>
          <a:xfrm>
            <a:off x="4810006" y="3486609"/>
            <a:ext cx="3530140" cy="1134627"/>
            <a:chOff x="4832770" y="3580348"/>
            <a:chExt cx="3530140" cy="1134627"/>
          </a:xfrm>
        </p:grpSpPr>
        <p:sp>
          <p:nvSpPr>
            <p:cNvPr id="11" name="TextBox 6"/>
            <p:cNvSpPr txBox="1"/>
            <p:nvPr/>
          </p:nvSpPr>
          <p:spPr>
            <a:xfrm>
              <a:off x="4832770" y="3760539"/>
              <a:ext cx="151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Telemetrie</a:t>
              </a:r>
              <a:endParaRPr lang="de-DE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8956" y="3580348"/>
              <a:ext cx="1933954" cy="1134627"/>
            </a:xfrm>
            <a:prstGeom prst="rect">
              <a:avLst/>
            </a:prstGeom>
          </p:spPr>
        </p:pic>
      </p:grpSp>
      <p:grpSp>
        <p:nvGrpSpPr>
          <p:cNvPr id="13" name="Group 16"/>
          <p:cNvGrpSpPr/>
          <p:nvPr/>
        </p:nvGrpSpPr>
        <p:grpSpPr>
          <a:xfrm>
            <a:off x="4861150" y="938743"/>
            <a:ext cx="3575339" cy="1924124"/>
            <a:chOff x="4883914" y="1030681"/>
            <a:chExt cx="3575339" cy="1924124"/>
          </a:xfrm>
        </p:grpSpPr>
        <p:sp>
          <p:nvSpPr>
            <p:cNvPr id="14" name="TextBox 7"/>
            <p:cNvSpPr txBox="1"/>
            <p:nvPr/>
          </p:nvSpPr>
          <p:spPr>
            <a:xfrm>
              <a:off x="4883914" y="1030681"/>
              <a:ext cx="35753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002D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Erweiterter Metro Failover </a:t>
              </a:r>
              <a:endParaRPr lang="de-DE" dirty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00647" y="1545793"/>
              <a:ext cx="3362263" cy="1409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9158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21E814-53B5-44D0-9B5D-018EDE16D01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3" name="Group 191"/>
          <p:cNvGrpSpPr/>
          <p:nvPr/>
        </p:nvGrpSpPr>
        <p:grpSpPr>
          <a:xfrm>
            <a:off x="5589317" y="-89475"/>
            <a:ext cx="4217943" cy="5737563"/>
            <a:chOff x="1548125" y="-196804"/>
            <a:chExt cx="4217943" cy="5737563"/>
          </a:xfrm>
        </p:grpSpPr>
        <p:cxnSp>
          <p:nvCxnSpPr>
            <p:cNvPr id="4" name="Straight Connector 192"/>
            <p:cNvCxnSpPr/>
            <p:nvPr/>
          </p:nvCxnSpPr>
          <p:spPr>
            <a:xfrm>
              <a:off x="4575175" y="1051824"/>
              <a:ext cx="0" cy="3555101"/>
            </a:xfrm>
            <a:prstGeom prst="line">
              <a:avLst/>
            </a:prstGeom>
            <a:ln>
              <a:solidFill>
                <a:srgbClr val="F4B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193"/>
            <p:cNvGrpSpPr/>
            <p:nvPr/>
          </p:nvGrpSpPr>
          <p:grpSpPr>
            <a:xfrm rot="5400000">
              <a:off x="778986" y="2498572"/>
              <a:ext cx="1882061" cy="343782"/>
              <a:chOff x="805217" y="1624084"/>
              <a:chExt cx="2204113" cy="402609"/>
            </a:xfrm>
          </p:grpSpPr>
          <p:sp>
            <p:nvSpPr>
              <p:cNvPr id="461" name="Rectangle 743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Rectangle 744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 746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Rectangle 747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Rectangle 748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Rectangle 749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Rectangle 750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Rectangle 751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470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Rectangle 753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Rectangle 754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194"/>
            <p:cNvGrpSpPr/>
            <p:nvPr/>
          </p:nvGrpSpPr>
          <p:grpSpPr>
            <a:xfrm rot="5400000">
              <a:off x="1131522" y="2498572"/>
              <a:ext cx="1882061" cy="343782"/>
              <a:chOff x="805217" y="1624084"/>
              <a:chExt cx="2204113" cy="402609"/>
            </a:xfrm>
          </p:grpSpPr>
          <p:sp>
            <p:nvSpPr>
              <p:cNvPr id="449" name="Rectangle 731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Rectangle 732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Rectangle 734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735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736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ectangle 737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 738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739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458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Rectangle 741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Rectangle 742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195"/>
            <p:cNvGrpSpPr/>
            <p:nvPr/>
          </p:nvGrpSpPr>
          <p:grpSpPr>
            <a:xfrm rot="5400000">
              <a:off x="1483777" y="2498572"/>
              <a:ext cx="1882061" cy="343782"/>
              <a:chOff x="805217" y="1624084"/>
              <a:chExt cx="2204113" cy="402609"/>
            </a:xfrm>
          </p:grpSpPr>
          <p:sp>
            <p:nvSpPr>
              <p:cNvPr id="437" name="Rectangle 719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Rectangle 720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Rectangle 722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723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724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725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726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Rectangle 727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446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729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Rectangle 730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196"/>
            <p:cNvGrpSpPr/>
            <p:nvPr/>
          </p:nvGrpSpPr>
          <p:grpSpPr>
            <a:xfrm rot="5400000">
              <a:off x="1834989" y="2498573"/>
              <a:ext cx="1882061" cy="343782"/>
              <a:chOff x="805217" y="1624084"/>
              <a:chExt cx="2204113" cy="402609"/>
            </a:xfrm>
          </p:grpSpPr>
          <p:sp>
            <p:nvSpPr>
              <p:cNvPr id="425" name="Rectangle 707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Rectangle 708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Rectangle 710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711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712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713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714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715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434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717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718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197"/>
            <p:cNvGrpSpPr/>
            <p:nvPr/>
          </p:nvGrpSpPr>
          <p:grpSpPr>
            <a:xfrm rot="5400000">
              <a:off x="2187525" y="2498573"/>
              <a:ext cx="1882061" cy="343782"/>
              <a:chOff x="805217" y="1624084"/>
              <a:chExt cx="2204113" cy="402609"/>
            </a:xfrm>
          </p:grpSpPr>
          <p:sp>
            <p:nvSpPr>
              <p:cNvPr id="413" name="Rectangle 695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Rectangle 696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Rectangle 698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Rectangle 699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Rectangle 700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Rectangle 701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Rectangle 702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Rectangle 703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422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Rectangle 705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Rectangle 706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198"/>
            <p:cNvGrpSpPr/>
            <p:nvPr/>
          </p:nvGrpSpPr>
          <p:grpSpPr>
            <a:xfrm rot="5400000">
              <a:off x="2539780" y="2498573"/>
              <a:ext cx="1882061" cy="343782"/>
              <a:chOff x="805217" y="1624084"/>
              <a:chExt cx="2204113" cy="402609"/>
            </a:xfrm>
          </p:grpSpPr>
          <p:sp>
            <p:nvSpPr>
              <p:cNvPr id="401" name="Rectangle 683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Rectangle 684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Rectangle 686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Rectangle 687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Rectangle 688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Rectangle 689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Rectangle 690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Rectangle 691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410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Rectangle 693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Rectangle 694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99"/>
            <p:cNvGrpSpPr/>
            <p:nvPr/>
          </p:nvGrpSpPr>
          <p:grpSpPr>
            <a:xfrm rot="5400000">
              <a:off x="2892195" y="2498573"/>
              <a:ext cx="1882061" cy="343782"/>
              <a:chOff x="805217" y="1624084"/>
              <a:chExt cx="2204113" cy="402609"/>
            </a:xfrm>
          </p:grpSpPr>
          <p:sp>
            <p:nvSpPr>
              <p:cNvPr id="389" name="Rectangle 671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Rectangle 672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Rectangle 674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Rectangle 675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Rectangle 676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Rectangle 677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Rectangle 678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679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398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9" name="Rectangle 681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Rectangle 682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200"/>
            <p:cNvGrpSpPr/>
            <p:nvPr/>
          </p:nvGrpSpPr>
          <p:grpSpPr>
            <a:xfrm rot="5400000">
              <a:off x="3244731" y="2498573"/>
              <a:ext cx="1882061" cy="343782"/>
              <a:chOff x="805217" y="1624084"/>
              <a:chExt cx="2204113" cy="402609"/>
            </a:xfrm>
          </p:grpSpPr>
          <p:sp>
            <p:nvSpPr>
              <p:cNvPr id="377" name="Rectangle 659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Rectangle 660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Rectangle 662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Rectangle 663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Rectangle 664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Rectangle 665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Rectangle 666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Rectangle 667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386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Rectangle 669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Rectangle 670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201"/>
            <p:cNvGrpSpPr/>
            <p:nvPr/>
          </p:nvGrpSpPr>
          <p:grpSpPr>
            <a:xfrm rot="5400000">
              <a:off x="3596986" y="2498573"/>
              <a:ext cx="1882061" cy="343782"/>
              <a:chOff x="805217" y="1624084"/>
              <a:chExt cx="2204113" cy="402609"/>
            </a:xfrm>
          </p:grpSpPr>
          <p:sp>
            <p:nvSpPr>
              <p:cNvPr id="365" name="Rectangle 647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Rectangle 648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650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Rectangle 651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652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653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Rectangle 654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Rectangle 655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374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Rectangle 657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Rectangle 658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202"/>
            <p:cNvGrpSpPr/>
            <p:nvPr/>
          </p:nvGrpSpPr>
          <p:grpSpPr>
            <a:xfrm rot="5400000">
              <a:off x="3948198" y="2498574"/>
              <a:ext cx="1882061" cy="343782"/>
              <a:chOff x="805217" y="1624084"/>
              <a:chExt cx="2204113" cy="402609"/>
            </a:xfrm>
          </p:grpSpPr>
          <p:sp>
            <p:nvSpPr>
              <p:cNvPr id="353" name="Rectangle 635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Rectangle 636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Rectangle 638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Rectangle 639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Rectangle 640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641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642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643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362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645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646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203"/>
            <p:cNvGrpSpPr/>
            <p:nvPr/>
          </p:nvGrpSpPr>
          <p:grpSpPr>
            <a:xfrm rot="5400000">
              <a:off x="4300734" y="2498574"/>
              <a:ext cx="1882061" cy="343782"/>
              <a:chOff x="805217" y="1624084"/>
              <a:chExt cx="2204113" cy="402609"/>
            </a:xfrm>
          </p:grpSpPr>
          <p:sp>
            <p:nvSpPr>
              <p:cNvPr id="341" name="Rectangle 623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Rectangle 624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Rectangle 626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Rectangle 627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Rectangle 628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Rectangle 629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Rectangle 630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Rectangle 631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350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Rectangle 633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Rectangle 634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204"/>
            <p:cNvGrpSpPr/>
            <p:nvPr/>
          </p:nvGrpSpPr>
          <p:grpSpPr>
            <a:xfrm rot="5400000">
              <a:off x="4652989" y="2498574"/>
              <a:ext cx="1882061" cy="343782"/>
              <a:chOff x="805217" y="1624084"/>
              <a:chExt cx="2204113" cy="402609"/>
            </a:xfrm>
          </p:grpSpPr>
          <p:sp>
            <p:nvSpPr>
              <p:cNvPr id="329" name="Rectangle 611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612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614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Rectangle 615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Rectangle 616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617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618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 619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338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621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622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205"/>
            <p:cNvGrpSpPr/>
            <p:nvPr/>
          </p:nvGrpSpPr>
          <p:grpSpPr>
            <a:xfrm rot="5400000">
              <a:off x="778985" y="4427836"/>
              <a:ext cx="1882061" cy="343782"/>
              <a:chOff x="805217" y="1624084"/>
              <a:chExt cx="2204113" cy="402609"/>
            </a:xfrm>
          </p:grpSpPr>
          <p:sp>
            <p:nvSpPr>
              <p:cNvPr id="317" name="Rectangle 599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600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ectangle 602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Rectangle 603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604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Rectangle 605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Rectangle 606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607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326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Rectangle 609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Rectangle 610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206"/>
            <p:cNvGrpSpPr/>
            <p:nvPr/>
          </p:nvGrpSpPr>
          <p:grpSpPr>
            <a:xfrm rot="5400000">
              <a:off x="1131521" y="4427836"/>
              <a:ext cx="1882061" cy="343782"/>
              <a:chOff x="805217" y="1624084"/>
              <a:chExt cx="2204113" cy="402609"/>
            </a:xfrm>
          </p:grpSpPr>
          <p:sp>
            <p:nvSpPr>
              <p:cNvPr id="305" name="Rectangle 587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588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590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591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592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593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594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595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314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597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598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207"/>
            <p:cNvGrpSpPr/>
            <p:nvPr/>
          </p:nvGrpSpPr>
          <p:grpSpPr>
            <a:xfrm rot="5400000">
              <a:off x="1483776" y="4427836"/>
              <a:ext cx="1882061" cy="343782"/>
              <a:chOff x="805217" y="1624084"/>
              <a:chExt cx="2204113" cy="402609"/>
            </a:xfrm>
          </p:grpSpPr>
          <p:sp>
            <p:nvSpPr>
              <p:cNvPr id="293" name="Rectangle 575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576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578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579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580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Rectangle 581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582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583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302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585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586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208"/>
            <p:cNvGrpSpPr/>
            <p:nvPr/>
          </p:nvGrpSpPr>
          <p:grpSpPr>
            <a:xfrm rot="5400000">
              <a:off x="1834988" y="4427837"/>
              <a:ext cx="1882061" cy="343782"/>
              <a:chOff x="805217" y="1624084"/>
              <a:chExt cx="2204113" cy="402609"/>
            </a:xfrm>
          </p:grpSpPr>
          <p:sp>
            <p:nvSpPr>
              <p:cNvPr id="281" name="Rectangle 563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564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566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567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568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569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570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Rectangle 571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290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573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574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9"/>
            <p:cNvGrpSpPr/>
            <p:nvPr/>
          </p:nvGrpSpPr>
          <p:grpSpPr>
            <a:xfrm rot="5400000">
              <a:off x="2187524" y="4427837"/>
              <a:ext cx="1882061" cy="343782"/>
              <a:chOff x="805217" y="1624084"/>
              <a:chExt cx="2204113" cy="402609"/>
            </a:xfrm>
          </p:grpSpPr>
          <p:sp>
            <p:nvSpPr>
              <p:cNvPr id="269" name="Rectangle 551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552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554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555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556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557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558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559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278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561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562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0"/>
            <p:cNvGrpSpPr/>
            <p:nvPr/>
          </p:nvGrpSpPr>
          <p:grpSpPr>
            <a:xfrm rot="5400000">
              <a:off x="2539779" y="4427837"/>
              <a:ext cx="1882061" cy="343782"/>
              <a:chOff x="805217" y="1624084"/>
              <a:chExt cx="2204113" cy="402609"/>
            </a:xfrm>
          </p:grpSpPr>
          <p:sp>
            <p:nvSpPr>
              <p:cNvPr id="257" name="Rectangle 539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540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0" name="Rectangle 542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543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544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545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546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547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266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549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550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11"/>
            <p:cNvGrpSpPr/>
            <p:nvPr/>
          </p:nvGrpSpPr>
          <p:grpSpPr>
            <a:xfrm rot="5400000">
              <a:off x="2892194" y="4427837"/>
              <a:ext cx="1882061" cy="343782"/>
              <a:chOff x="805217" y="1624084"/>
              <a:chExt cx="2204113" cy="402609"/>
            </a:xfrm>
          </p:grpSpPr>
          <p:sp>
            <p:nvSpPr>
              <p:cNvPr id="245" name="Rectangle 527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528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530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531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532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533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534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535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254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537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538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12"/>
            <p:cNvGrpSpPr/>
            <p:nvPr/>
          </p:nvGrpSpPr>
          <p:grpSpPr>
            <a:xfrm rot="5400000">
              <a:off x="3244730" y="4427837"/>
              <a:ext cx="1882061" cy="343782"/>
              <a:chOff x="805217" y="1624084"/>
              <a:chExt cx="2204113" cy="402609"/>
            </a:xfrm>
          </p:grpSpPr>
          <p:sp>
            <p:nvSpPr>
              <p:cNvPr id="233" name="Rectangle 515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Rectangle 516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 518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 519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Rectangle 520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521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Rectangle 522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Rectangle 523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242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525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 526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13"/>
            <p:cNvGrpSpPr/>
            <p:nvPr/>
          </p:nvGrpSpPr>
          <p:grpSpPr>
            <a:xfrm rot="5400000">
              <a:off x="3596985" y="4427837"/>
              <a:ext cx="1882061" cy="343782"/>
              <a:chOff x="805217" y="1624084"/>
              <a:chExt cx="2204113" cy="402609"/>
            </a:xfrm>
          </p:grpSpPr>
          <p:sp>
            <p:nvSpPr>
              <p:cNvPr id="221" name="Rectangle 503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504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506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507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508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509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510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 511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230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513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 514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14"/>
            <p:cNvGrpSpPr/>
            <p:nvPr/>
          </p:nvGrpSpPr>
          <p:grpSpPr>
            <a:xfrm rot="5400000">
              <a:off x="3948197" y="4427838"/>
              <a:ext cx="1882061" cy="343782"/>
              <a:chOff x="805217" y="1624084"/>
              <a:chExt cx="2204113" cy="402609"/>
            </a:xfrm>
          </p:grpSpPr>
          <p:sp>
            <p:nvSpPr>
              <p:cNvPr id="209" name="Rectangle 491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492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ectangle 494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ectangle 495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ectangle 496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ectangle 497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Rectangle 498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Rectangle 499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218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501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502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15"/>
            <p:cNvGrpSpPr/>
            <p:nvPr/>
          </p:nvGrpSpPr>
          <p:grpSpPr>
            <a:xfrm rot="5400000">
              <a:off x="4300733" y="4427838"/>
              <a:ext cx="1882061" cy="343782"/>
              <a:chOff x="805217" y="1624084"/>
              <a:chExt cx="2204113" cy="402609"/>
            </a:xfrm>
          </p:grpSpPr>
          <p:sp>
            <p:nvSpPr>
              <p:cNvPr id="197" name="Rectangle 479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480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482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483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484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485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486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487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206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489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490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16"/>
            <p:cNvGrpSpPr/>
            <p:nvPr/>
          </p:nvGrpSpPr>
          <p:grpSpPr>
            <a:xfrm rot="5400000">
              <a:off x="4652988" y="4427838"/>
              <a:ext cx="1882061" cy="343782"/>
              <a:chOff x="805217" y="1624084"/>
              <a:chExt cx="2204113" cy="402609"/>
            </a:xfrm>
          </p:grpSpPr>
          <p:sp>
            <p:nvSpPr>
              <p:cNvPr id="185" name="Rectangle 467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468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 470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 471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472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473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 474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 475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194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 477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478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17"/>
            <p:cNvGrpSpPr/>
            <p:nvPr/>
          </p:nvGrpSpPr>
          <p:grpSpPr>
            <a:xfrm rot="5400000">
              <a:off x="779143" y="572336"/>
              <a:ext cx="1882061" cy="343782"/>
              <a:chOff x="805217" y="1624084"/>
              <a:chExt cx="2204113" cy="402609"/>
            </a:xfrm>
          </p:grpSpPr>
          <p:sp>
            <p:nvSpPr>
              <p:cNvPr id="173" name="Rectangle 455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456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458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459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460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461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462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463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182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465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466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oup 218"/>
            <p:cNvGrpSpPr/>
            <p:nvPr/>
          </p:nvGrpSpPr>
          <p:grpSpPr>
            <a:xfrm rot="5400000">
              <a:off x="1131679" y="572336"/>
              <a:ext cx="1882061" cy="343782"/>
              <a:chOff x="805217" y="1624084"/>
              <a:chExt cx="2204113" cy="402609"/>
            </a:xfrm>
          </p:grpSpPr>
          <p:sp>
            <p:nvSpPr>
              <p:cNvPr id="161" name="Rectangle 443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444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446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447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448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449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450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451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170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453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454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219"/>
            <p:cNvGrpSpPr/>
            <p:nvPr/>
          </p:nvGrpSpPr>
          <p:grpSpPr>
            <a:xfrm rot="5400000">
              <a:off x="1483934" y="572336"/>
              <a:ext cx="1882061" cy="343782"/>
              <a:chOff x="805217" y="1624084"/>
              <a:chExt cx="2204113" cy="402609"/>
            </a:xfrm>
          </p:grpSpPr>
          <p:sp>
            <p:nvSpPr>
              <p:cNvPr id="149" name="Rectangle 431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432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434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435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436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437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438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439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158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441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442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220"/>
            <p:cNvGrpSpPr/>
            <p:nvPr/>
          </p:nvGrpSpPr>
          <p:grpSpPr>
            <a:xfrm rot="5400000">
              <a:off x="1835146" y="572337"/>
              <a:ext cx="1882061" cy="343782"/>
              <a:chOff x="805217" y="1624084"/>
              <a:chExt cx="2204113" cy="402609"/>
            </a:xfrm>
          </p:grpSpPr>
          <p:sp>
            <p:nvSpPr>
              <p:cNvPr id="137" name="Rectangle 419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420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422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423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424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425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426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427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146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429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430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" name="Group 221"/>
            <p:cNvGrpSpPr/>
            <p:nvPr/>
          </p:nvGrpSpPr>
          <p:grpSpPr>
            <a:xfrm rot="5400000">
              <a:off x="2187682" y="572337"/>
              <a:ext cx="1882061" cy="343782"/>
              <a:chOff x="805217" y="1624084"/>
              <a:chExt cx="2204113" cy="402609"/>
            </a:xfrm>
          </p:grpSpPr>
          <p:sp>
            <p:nvSpPr>
              <p:cNvPr id="125" name="Rectangle 407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408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410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411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412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413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414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415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134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417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418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222"/>
            <p:cNvGrpSpPr/>
            <p:nvPr/>
          </p:nvGrpSpPr>
          <p:grpSpPr>
            <a:xfrm rot="5400000">
              <a:off x="2539937" y="572337"/>
              <a:ext cx="1882061" cy="343782"/>
              <a:chOff x="805217" y="1624084"/>
              <a:chExt cx="2204113" cy="402609"/>
            </a:xfrm>
          </p:grpSpPr>
          <p:sp>
            <p:nvSpPr>
              <p:cNvPr id="113" name="Rectangle 389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390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392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399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400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401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402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403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122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405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406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224"/>
            <p:cNvGrpSpPr/>
            <p:nvPr/>
          </p:nvGrpSpPr>
          <p:grpSpPr>
            <a:xfrm rot="5400000">
              <a:off x="2892352" y="572337"/>
              <a:ext cx="1882061" cy="343782"/>
              <a:chOff x="805217" y="1624084"/>
              <a:chExt cx="2204113" cy="402609"/>
            </a:xfrm>
          </p:grpSpPr>
          <p:sp>
            <p:nvSpPr>
              <p:cNvPr id="101" name="Rectangle 365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367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369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370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371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372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373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374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110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376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379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225"/>
            <p:cNvGrpSpPr/>
            <p:nvPr/>
          </p:nvGrpSpPr>
          <p:grpSpPr>
            <a:xfrm rot="5400000">
              <a:off x="3244888" y="572337"/>
              <a:ext cx="1882061" cy="343782"/>
              <a:chOff x="805217" y="1624084"/>
              <a:chExt cx="2204113" cy="402609"/>
            </a:xfrm>
          </p:grpSpPr>
          <p:sp>
            <p:nvSpPr>
              <p:cNvPr id="89" name="Rectangle 278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279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281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282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283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284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290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291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98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360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361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226"/>
            <p:cNvGrpSpPr/>
            <p:nvPr/>
          </p:nvGrpSpPr>
          <p:grpSpPr>
            <a:xfrm rot="5400000">
              <a:off x="3597143" y="572337"/>
              <a:ext cx="1882061" cy="343782"/>
              <a:chOff x="805217" y="1624084"/>
              <a:chExt cx="2204113" cy="402609"/>
            </a:xfrm>
          </p:grpSpPr>
          <p:sp>
            <p:nvSpPr>
              <p:cNvPr id="77" name="Rectangle 266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267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269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270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271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272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273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274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86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276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277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227"/>
            <p:cNvGrpSpPr/>
            <p:nvPr/>
          </p:nvGrpSpPr>
          <p:grpSpPr>
            <a:xfrm rot="5400000">
              <a:off x="3948355" y="572338"/>
              <a:ext cx="1882061" cy="343782"/>
              <a:chOff x="805217" y="1624084"/>
              <a:chExt cx="2204113" cy="402609"/>
            </a:xfrm>
          </p:grpSpPr>
          <p:sp>
            <p:nvSpPr>
              <p:cNvPr id="65" name="Rectangle 254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255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257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258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259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260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261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262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74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264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265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228"/>
            <p:cNvGrpSpPr/>
            <p:nvPr/>
          </p:nvGrpSpPr>
          <p:grpSpPr>
            <a:xfrm rot="5400000">
              <a:off x="4300891" y="572338"/>
              <a:ext cx="1882061" cy="343782"/>
              <a:chOff x="805217" y="1624084"/>
              <a:chExt cx="2204113" cy="402609"/>
            </a:xfrm>
          </p:grpSpPr>
          <p:sp>
            <p:nvSpPr>
              <p:cNvPr id="53" name="Rectangle 242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243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245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246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247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248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249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250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62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252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253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229"/>
            <p:cNvGrpSpPr/>
            <p:nvPr/>
          </p:nvGrpSpPr>
          <p:grpSpPr>
            <a:xfrm rot="5400000">
              <a:off x="4653146" y="572338"/>
              <a:ext cx="1882061" cy="343782"/>
              <a:chOff x="805217" y="1624084"/>
              <a:chExt cx="2204113" cy="402609"/>
            </a:xfrm>
          </p:grpSpPr>
          <p:sp>
            <p:nvSpPr>
              <p:cNvPr id="41" name="Rectangle 230"/>
              <p:cNvSpPr/>
              <p:nvPr/>
            </p:nvSpPr>
            <p:spPr>
              <a:xfrm>
                <a:off x="805217" y="1624084"/>
                <a:ext cx="2204113" cy="40260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231"/>
              <p:cNvSpPr/>
              <p:nvPr/>
            </p:nvSpPr>
            <p:spPr>
              <a:xfrm>
                <a:off x="873456" y="1678759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78"/>
              <p:cNvSpPr/>
              <p:nvPr/>
            </p:nvSpPr>
            <p:spPr>
              <a:xfrm>
                <a:off x="917216" y="1839388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233"/>
              <p:cNvSpPr/>
              <p:nvPr/>
            </p:nvSpPr>
            <p:spPr>
              <a:xfrm>
                <a:off x="1461940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234"/>
              <p:cNvSpPr/>
              <p:nvPr/>
            </p:nvSpPr>
            <p:spPr>
              <a:xfrm>
                <a:off x="164093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235"/>
              <p:cNvSpPr/>
              <p:nvPr/>
            </p:nvSpPr>
            <p:spPr>
              <a:xfrm>
                <a:off x="1824483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236"/>
              <p:cNvSpPr/>
              <p:nvPr/>
            </p:nvSpPr>
            <p:spPr>
              <a:xfrm>
                <a:off x="2008029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237"/>
              <p:cNvSpPr/>
              <p:nvPr/>
            </p:nvSpPr>
            <p:spPr>
              <a:xfrm>
                <a:off x="2187027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238"/>
              <p:cNvSpPr/>
              <p:nvPr/>
            </p:nvSpPr>
            <p:spPr>
              <a:xfrm>
                <a:off x="2780381" y="1677585"/>
                <a:ext cx="163773" cy="29325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sz="600" dirty="0"/>
                  <a:t>SAS</a:t>
                </a:r>
              </a:p>
            </p:txBody>
          </p:sp>
          <p:sp>
            <p:nvSpPr>
              <p:cNvPr id="50" name="Oval 78"/>
              <p:cNvSpPr/>
              <p:nvPr/>
            </p:nvSpPr>
            <p:spPr>
              <a:xfrm>
                <a:off x="917215" y="1727316"/>
                <a:ext cx="73385" cy="7615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240"/>
              <p:cNvSpPr/>
              <p:nvPr/>
            </p:nvSpPr>
            <p:spPr>
              <a:xfrm>
                <a:off x="1148189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241"/>
              <p:cNvSpPr/>
              <p:nvPr/>
            </p:nvSpPr>
            <p:spPr>
              <a:xfrm>
                <a:off x="2364738" y="1677585"/>
                <a:ext cx="295021" cy="293258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73" name="Rectangle 189"/>
          <p:cNvSpPr/>
          <p:nvPr/>
        </p:nvSpPr>
        <p:spPr>
          <a:xfrm>
            <a:off x="5656950" y="-41686"/>
            <a:ext cx="4887570" cy="51990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latin typeface="Consolas" panose="020B0609020204030204" pitchFamily="49" charset="0"/>
              </a:rPr>
              <a:t>{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"_id": "5c36ca9d2ed025988421c85e",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"index": 0,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</a:t>
            </a:r>
            <a:r>
              <a:rPr lang="en-US" sz="1400" dirty="0" err="1">
                <a:latin typeface="Consolas" panose="020B0609020204030204" pitchFamily="49" charset="0"/>
              </a:rPr>
              <a:t>guid</a:t>
            </a:r>
            <a:r>
              <a:rPr lang="en-US" sz="1400" dirty="0">
                <a:latin typeface="Consolas" panose="020B0609020204030204" pitchFamily="49" charset="0"/>
              </a:rPr>
              <a:t>": "ec4c5f03-489a-4399-939b-08c7e3eadacc",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</a:t>
            </a:r>
            <a:r>
              <a:rPr lang="en-US" sz="1400" dirty="0" err="1">
                <a:latin typeface="Consolas" panose="020B0609020204030204" pitchFamily="49" charset="0"/>
              </a:rPr>
              <a:t>isActive</a:t>
            </a:r>
            <a:r>
              <a:rPr lang="en-US" sz="1400" dirty="0">
                <a:latin typeface="Consolas" panose="020B0609020204030204" pitchFamily="49" charset="0"/>
              </a:rPr>
              <a:t>": true,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"balance": "$1,328.16",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"picture": "http://placehold.it/32x32",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"age": 36,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</a:t>
            </a:r>
            <a:r>
              <a:rPr lang="en-US" sz="1400" dirty="0" err="1">
                <a:latin typeface="Consolas" panose="020B0609020204030204" pitchFamily="49" charset="0"/>
              </a:rPr>
              <a:t>eyeColor</a:t>
            </a:r>
            <a:r>
              <a:rPr lang="en-US" sz="1400" dirty="0">
                <a:latin typeface="Consolas" panose="020B0609020204030204" pitchFamily="49" charset="0"/>
              </a:rPr>
              <a:t>": "green",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"name": "Esther Conner",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"gender": "female",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"company": "PARCOE",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"email": "estherconner@parcoe.com",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"phone": "+1 (963) 477-3054",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"address": "768 Central Avenue, Rivers, Idaho, 4796",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"registered": "2016-04-13T12:17:10 +04:00",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"latitude": -6.308069,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"longitude": -128.745901,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"greeting": "Hello, Esther Conner! You have 2 unread messages.",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"</a:t>
            </a:r>
            <a:r>
              <a:rPr lang="en-US" sz="1400" dirty="0" err="1">
                <a:latin typeface="Consolas" panose="020B0609020204030204" pitchFamily="49" charset="0"/>
              </a:rPr>
              <a:t>favoriteFruit</a:t>
            </a:r>
            <a:r>
              <a:rPr lang="en-US" sz="1400" dirty="0">
                <a:latin typeface="Consolas" panose="020B0609020204030204" pitchFamily="49" charset="0"/>
              </a:rPr>
              <a:t>": "apple“</a:t>
            </a:r>
          </a:p>
          <a:p>
            <a:endParaRPr lang="en-US" sz="1400" dirty="0">
              <a:latin typeface="Consolas" panose="020B0609020204030204" pitchFamily="49" charset="0"/>
            </a:endParaRPr>
          </a:p>
        </p:txBody>
      </p:sp>
      <p:sp>
        <p:nvSpPr>
          <p:cNvPr id="474" name="Rectangle 190"/>
          <p:cNvSpPr/>
          <p:nvPr/>
        </p:nvSpPr>
        <p:spPr>
          <a:xfrm>
            <a:off x="5663800" y="-53471"/>
            <a:ext cx="4887883" cy="53700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latin typeface="Consolas" panose="020B0609020204030204" pitchFamily="49" charset="0"/>
              </a:rPr>
              <a:t>A2E4QtFe9qkMQW+77+VKM4AiO5FJROHDuQB5iOMUsgpjKQ6UOOMiq4B8sXzTxsMpk2nAYDP6HgZU8lSTCgbGWDJ7gdZ9nj/3gL6GXkm4fvRuHKVwgAjTZoAOR69nDyZNdkb0JCKPoA/v1XKoVPHEIA8DTR19UTnSFQzkPX84YY4JtDlcR/9XWUI7ETdZic7PoBhgkA0GoziKQSEGlrK2pOBo5TheKCccHVi+mwFCrkUfg8hYfI5HJiGfcWjGsI6zG1ln6Vz0/JF0F8q3TssKB2f6OrwtLN+AAwROBfn3Sgrkl/bTPnXDmI8hvVXb9m9vq7SlZynHxfrM7lzUe9oA74wNxm132pqaUP+JdERbR0VoV1mJrJhVk7EBIPZDYX0pBk4HLGODTooTPk43971cLd/R+rNZ+9c4ULJEKg5byHWWStmkdZrlwhhYYSnnwlpF/SVN9ET2IQeYhY1NgSglyOod+m7F9R1j6RLqPZGacAjCuZUBM2Qmcji0KfHu4Kj10O4gCiB9d2QtS1kTNYcoU7yrbOillM12vQYyH/mJPEcmUTR9A2Xy71sC51iOQx5xFWQJ+iv3uEPvYbtuDOaxpC9tzngIB45Gg0kUtEGIVXRFluCdmKN4menbTEThHufUZuRm1WGxgVh9LYCf6De0q75PWVPGlC8DmJR7vpznd/okP9xBpHcmupRbhISbFvTbMj3YpWjjkbPutFU6QfvoTlvnG+okcoT3lsHxIX1vAT0MJ1B0Dsh/f6kDbMGeV8HJEtsh9kgc/olq16Oy5aE9lfLNrVpf9DdkKA6iRHDiO07syM7ZKquLLYVKff3nZ+osSg12WJxxf7yrUv5d5SnyCn2VjQFtJimhF5LXwyqn//GpOpu4xb0RsTlf/qAbMcHqH5+qt7wwGM49f29Hldy3tcpkKpPM0I9JH/sDtmAm7s6oYnnsoEyQg9zD556vtfzQZnAd3md0byZ38jsbaVJq6OPYEkuVCcjOseQn/e3tKqdDGw4OaXcu7TM9cbxQ5vdtqzZnE657zdx0rl3KHVAAx1AOtB28Q5yPowFL0CK7yXe+0xYOEEtUV0tqzZnE657zdx0rl3KHVAAx1AOtB28Q5yPowFL0CK7yXe+0xYOadf87</a:t>
            </a:r>
          </a:p>
        </p:txBody>
      </p:sp>
      <p:grpSp>
        <p:nvGrpSpPr>
          <p:cNvPr id="475" name="Group 9"/>
          <p:cNvGrpSpPr/>
          <p:nvPr/>
        </p:nvGrpSpPr>
        <p:grpSpPr>
          <a:xfrm rot="900000">
            <a:off x="4502286" y="-617038"/>
            <a:ext cx="5544368" cy="6634852"/>
            <a:chOff x="-503941" y="-450458"/>
            <a:chExt cx="3739183" cy="5264479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476" name="Rectangle 2"/>
            <p:cNvSpPr/>
            <p:nvPr/>
          </p:nvSpPr>
          <p:spPr>
            <a:xfrm>
              <a:off x="-503941" y="-450458"/>
              <a:ext cx="3714865" cy="524576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7"/>
            <p:cNvSpPr/>
            <p:nvPr/>
          </p:nvSpPr>
          <p:spPr>
            <a:xfrm>
              <a:off x="3204409" y="-431748"/>
              <a:ext cx="30833" cy="524576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8" name="Rectangle 223"/>
          <p:cNvSpPr/>
          <p:nvPr/>
        </p:nvSpPr>
        <p:spPr>
          <a:xfrm>
            <a:off x="3890531" y="2402298"/>
            <a:ext cx="2661670" cy="1848759"/>
          </a:xfrm>
          <a:prstGeom prst="rect">
            <a:avLst/>
          </a:prstGeom>
          <a:solidFill>
            <a:srgbClr val="00BCBC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9" name="Group 107"/>
          <p:cNvGrpSpPr>
            <a:grpSpLocks noChangeAspect="1"/>
          </p:cNvGrpSpPr>
          <p:nvPr/>
        </p:nvGrpSpPr>
        <p:grpSpPr>
          <a:xfrm>
            <a:off x="4192106" y="3198678"/>
            <a:ext cx="2161221" cy="379883"/>
            <a:chOff x="381201" y="3385164"/>
            <a:chExt cx="4313596" cy="758211"/>
          </a:xfrm>
        </p:grpSpPr>
        <p:grpSp>
          <p:nvGrpSpPr>
            <p:cNvPr id="480" name="Group 74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484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5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486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7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81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482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83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488" name="Group 82">
            <a:extLst>
              <a:ext uri="{FF2B5EF4-FFF2-40B4-BE49-F238E27FC236}">
                <a16:creationId xmlns:a16="http://schemas.microsoft.com/office/drawing/2014/main" id="{5F8CA58B-8CA6-42CF-8D56-53EECFA32C6F}"/>
              </a:ext>
            </a:extLst>
          </p:cNvPr>
          <p:cNvGrpSpPr>
            <a:grpSpLocks noChangeAspect="1"/>
          </p:cNvGrpSpPr>
          <p:nvPr/>
        </p:nvGrpSpPr>
        <p:grpSpPr>
          <a:xfrm>
            <a:off x="4178361" y="2714715"/>
            <a:ext cx="2160564" cy="379767"/>
            <a:chOff x="4752735" y="3914727"/>
            <a:chExt cx="1426028" cy="250656"/>
          </a:xfrm>
        </p:grpSpPr>
        <p:grpSp>
          <p:nvGrpSpPr>
            <p:cNvPr id="489" name="Group 4"/>
            <p:cNvGrpSpPr>
              <a:grpSpLocks noChangeAspect="1"/>
            </p:cNvGrpSpPr>
            <p:nvPr/>
          </p:nvGrpSpPr>
          <p:grpSpPr>
            <a:xfrm>
              <a:off x="4752735" y="3914727"/>
              <a:ext cx="1426028" cy="250656"/>
              <a:chOff x="6235468" y="1519852"/>
              <a:chExt cx="1197765" cy="210534"/>
            </a:xfrm>
          </p:grpSpPr>
          <p:grpSp>
            <p:nvGrpSpPr>
              <p:cNvPr id="501" name="Group 5"/>
              <p:cNvGrpSpPr/>
              <p:nvPr/>
            </p:nvGrpSpPr>
            <p:grpSpPr>
              <a:xfrm>
                <a:off x="6235468" y="1519852"/>
                <a:ext cx="1197765" cy="210534"/>
                <a:chOff x="6235468" y="1519852"/>
                <a:chExt cx="1197765" cy="210534"/>
              </a:xfrm>
            </p:grpSpPr>
            <p:sp>
              <p:nvSpPr>
                <p:cNvPr id="525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26" name="Group 36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527" name="Oval 37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8" name="Oval 38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02" name="Agrupar 467"/>
              <p:cNvGrpSpPr/>
              <p:nvPr/>
            </p:nvGrpSpPr>
            <p:grpSpPr>
              <a:xfrm>
                <a:off x="6596925" y="1543286"/>
                <a:ext cx="508826" cy="163667"/>
                <a:chOff x="6482067" y="1440114"/>
                <a:chExt cx="508826" cy="163667"/>
              </a:xfrm>
            </p:grpSpPr>
            <p:sp>
              <p:nvSpPr>
                <p:cNvPr id="523" name="Rectangle 177"/>
                <p:cNvSpPr/>
                <p:nvPr/>
              </p:nvSpPr>
              <p:spPr>
                <a:xfrm>
                  <a:off x="6482067" y="1440114"/>
                  <a:ext cx="508826" cy="163667"/>
                </a:xfrm>
                <a:prstGeom prst="rect">
                  <a:avLst/>
                </a:prstGeom>
                <a:solidFill>
                  <a:srgbClr val="00B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524" name="Picture 17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49288" y="1486179"/>
                  <a:ext cx="374384" cy="71538"/>
                </a:xfrm>
                <a:prstGeom prst="rect">
                  <a:avLst/>
                </a:prstGeom>
              </p:spPr>
            </p:pic>
          </p:grpSp>
          <p:grpSp>
            <p:nvGrpSpPr>
              <p:cNvPr id="503" name="Group 7"/>
              <p:cNvGrpSpPr/>
              <p:nvPr/>
            </p:nvGrpSpPr>
            <p:grpSpPr>
              <a:xfrm>
                <a:off x="7126646" y="1543164"/>
                <a:ext cx="279400" cy="163911"/>
                <a:chOff x="7126646" y="1543164"/>
                <a:chExt cx="279400" cy="163911"/>
              </a:xfrm>
            </p:grpSpPr>
            <p:sp>
              <p:nvSpPr>
                <p:cNvPr id="504" name="Rectángulo 204"/>
                <p:cNvSpPr/>
                <p:nvPr/>
              </p:nvSpPr>
              <p:spPr>
                <a:xfrm>
                  <a:off x="7126646" y="1543164"/>
                  <a:ext cx="279400" cy="163911"/>
                </a:xfrm>
                <a:prstGeom prst="rect">
                  <a:avLst/>
                </a:prstGeom>
                <a:solidFill>
                  <a:srgbClr val="DDE2E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505" name="Group 15"/>
                <p:cNvGrpSpPr/>
                <p:nvPr/>
              </p:nvGrpSpPr>
              <p:grpSpPr>
                <a:xfrm>
                  <a:off x="7146524" y="1551967"/>
                  <a:ext cx="239645" cy="146305"/>
                  <a:chOff x="7136040" y="1553909"/>
                  <a:chExt cx="239645" cy="146305"/>
                </a:xfrm>
              </p:grpSpPr>
              <p:grpSp>
                <p:nvGrpSpPr>
                  <p:cNvPr id="506" name="Group 16"/>
                  <p:cNvGrpSpPr>
                    <a:grpSpLocks noChangeAspect="1"/>
                  </p:cNvGrpSpPr>
                  <p:nvPr/>
                </p:nvGrpSpPr>
                <p:grpSpPr>
                  <a:xfrm>
                    <a:off x="7136040" y="1553910"/>
                    <a:ext cx="110378" cy="146304"/>
                    <a:chOff x="6422572" y="2158068"/>
                    <a:chExt cx="620077" cy="821896"/>
                  </a:xfrm>
                </p:grpSpPr>
                <p:grpSp>
                  <p:nvGrpSpPr>
                    <p:cNvPr id="519" name="Group 29"/>
                    <p:cNvGrpSpPr/>
                    <p:nvPr/>
                  </p:nvGrpSpPr>
                  <p:grpSpPr>
                    <a:xfrm>
                      <a:off x="6422572" y="2158068"/>
                      <a:ext cx="620077" cy="821896"/>
                      <a:chOff x="6422572" y="2158068"/>
                      <a:chExt cx="620077" cy="821896"/>
                    </a:xfrm>
                  </p:grpSpPr>
                  <p:sp>
                    <p:nvSpPr>
                      <p:cNvPr id="521" name="Rectangle 31"/>
                      <p:cNvSpPr/>
                      <p:nvPr/>
                    </p:nvSpPr>
                    <p:spPr>
                      <a:xfrm>
                        <a:off x="6422572" y="2158068"/>
                        <a:ext cx="620077" cy="821896"/>
                      </a:xfrm>
                      <a:prstGeom prst="rect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2" name="Oval 32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520" name="Oval 30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7" name="Group 17"/>
                  <p:cNvGrpSpPr>
                    <a:grpSpLocks noChangeAspect="1"/>
                  </p:cNvGrpSpPr>
                  <p:nvPr/>
                </p:nvGrpSpPr>
                <p:grpSpPr>
                  <a:xfrm>
                    <a:off x="7265307" y="1553909"/>
                    <a:ext cx="110378" cy="146304"/>
                    <a:chOff x="7098393" y="2158068"/>
                    <a:chExt cx="620077" cy="821896"/>
                  </a:xfrm>
                </p:grpSpPr>
                <p:sp>
                  <p:nvSpPr>
                    <p:cNvPr id="508" name="Rectangle 18"/>
                    <p:cNvSpPr/>
                    <p:nvPr/>
                  </p:nvSpPr>
                  <p:spPr>
                    <a:xfrm>
                      <a:off x="7098393" y="2158068"/>
                      <a:ext cx="620077" cy="821896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509" name="Group 19"/>
                    <p:cNvGrpSpPr/>
                    <p:nvPr/>
                  </p:nvGrpSpPr>
                  <p:grpSpPr>
                    <a:xfrm>
                      <a:off x="7145360" y="2303656"/>
                      <a:ext cx="526142" cy="308428"/>
                      <a:chOff x="6858000" y="1224643"/>
                      <a:chExt cx="526142" cy="308428"/>
                    </a:xfrm>
                    <a:solidFill>
                      <a:srgbClr val="828A94"/>
                    </a:solidFill>
                  </p:grpSpPr>
                  <p:sp>
                    <p:nvSpPr>
                      <p:cNvPr id="510" name="Rectangle 20"/>
                      <p:cNvSpPr/>
                      <p:nvPr/>
                    </p:nvSpPr>
                    <p:spPr>
                      <a:xfrm>
                        <a:off x="6966856" y="1224643"/>
                        <a:ext cx="308429" cy="3084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511" name="Group 21"/>
                      <p:cNvGrpSpPr/>
                      <p:nvPr/>
                    </p:nvGrpSpPr>
                    <p:grpSpPr>
                      <a:xfrm>
                        <a:off x="7307036" y="1272087"/>
                        <a:ext cx="77106" cy="213541"/>
                        <a:chOff x="7307036" y="1279070"/>
                        <a:chExt cx="77106" cy="213541"/>
                      </a:xfrm>
                      <a:grpFill/>
                    </p:grpSpPr>
                    <p:sp>
                      <p:nvSpPr>
                        <p:cNvPr id="516" name="Rectangle 26"/>
                        <p:cNvSpPr/>
                        <p:nvPr/>
                      </p:nvSpPr>
                      <p:spPr>
                        <a:xfrm>
                          <a:off x="7307036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17" name="Rectangle 27"/>
                        <p:cNvSpPr/>
                        <p:nvPr/>
                      </p:nvSpPr>
                      <p:spPr>
                        <a:xfrm>
                          <a:off x="7307036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18" name="Rectangle 28"/>
                        <p:cNvSpPr/>
                        <p:nvPr/>
                      </p:nvSpPr>
                      <p:spPr>
                        <a:xfrm>
                          <a:off x="7307036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512" name="Group 22"/>
                      <p:cNvGrpSpPr/>
                      <p:nvPr/>
                    </p:nvGrpSpPr>
                    <p:grpSpPr>
                      <a:xfrm>
                        <a:off x="6858000" y="1272087"/>
                        <a:ext cx="77106" cy="213541"/>
                        <a:chOff x="6858000" y="1279070"/>
                        <a:chExt cx="77106" cy="213541"/>
                      </a:xfrm>
                      <a:grpFill/>
                    </p:grpSpPr>
                    <p:sp>
                      <p:nvSpPr>
                        <p:cNvPr id="513" name="Rectangle 23"/>
                        <p:cNvSpPr/>
                        <p:nvPr/>
                      </p:nvSpPr>
                      <p:spPr>
                        <a:xfrm>
                          <a:off x="6858000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14" name="Rectangle 24"/>
                        <p:cNvSpPr/>
                        <p:nvPr/>
                      </p:nvSpPr>
                      <p:spPr>
                        <a:xfrm>
                          <a:off x="6858000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15" name="Rectangle 25"/>
                        <p:cNvSpPr/>
                        <p:nvPr/>
                      </p:nvSpPr>
                      <p:spPr>
                        <a:xfrm>
                          <a:off x="6858000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490" name="Group 84">
              <a:extLst>
                <a:ext uri="{FF2B5EF4-FFF2-40B4-BE49-F238E27FC236}">
                  <a16:creationId xmlns:a16="http://schemas.microsoft.com/office/drawing/2014/main" id="{AA39F937-C79A-4802-84F1-9EFF32876520}"/>
                </a:ext>
              </a:extLst>
            </p:cNvPr>
            <p:cNvGrpSpPr/>
            <p:nvPr/>
          </p:nvGrpSpPr>
          <p:grpSpPr>
            <a:xfrm>
              <a:off x="4859599" y="3945794"/>
              <a:ext cx="306275" cy="191690"/>
              <a:chOff x="4859599" y="3945794"/>
              <a:chExt cx="306275" cy="191690"/>
            </a:xfrm>
          </p:grpSpPr>
          <p:grpSp>
            <p:nvGrpSpPr>
              <p:cNvPr id="491" name="Group 85">
                <a:extLst>
                  <a:ext uri="{FF2B5EF4-FFF2-40B4-BE49-F238E27FC236}">
                    <a16:creationId xmlns:a16="http://schemas.microsoft.com/office/drawing/2014/main" id="{9CC036EE-895B-477F-8980-889F5C89694B}"/>
                  </a:ext>
                </a:extLst>
              </p:cNvPr>
              <p:cNvGrpSpPr/>
              <p:nvPr/>
            </p:nvGrpSpPr>
            <p:grpSpPr>
              <a:xfrm>
                <a:off x="4859599" y="3945794"/>
                <a:ext cx="143065" cy="191690"/>
                <a:chOff x="1203664" y="3973693"/>
                <a:chExt cx="143065" cy="191690"/>
              </a:xfrm>
            </p:grpSpPr>
            <p:sp>
              <p:nvSpPr>
                <p:cNvPr id="497" name="Rectángulo 204">
                  <a:extLst>
                    <a:ext uri="{FF2B5EF4-FFF2-40B4-BE49-F238E27FC236}">
                      <a16:creationId xmlns:a16="http://schemas.microsoft.com/office/drawing/2014/main" id="{2A1925AB-0B8F-4345-93D8-CE24089B2977}"/>
                    </a:ext>
                  </a:extLst>
                </p:cNvPr>
                <p:cNvSpPr/>
                <p:nvPr/>
              </p:nvSpPr>
              <p:spPr>
                <a:xfrm>
                  <a:off x="1203664" y="3973693"/>
                  <a:ext cx="143065" cy="191690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498" name="Group 92">
                  <a:extLst>
                    <a:ext uri="{FF2B5EF4-FFF2-40B4-BE49-F238E27FC236}">
                      <a16:creationId xmlns:a16="http://schemas.microsoft.com/office/drawing/2014/main" id="{9C8679D9-3725-410D-86B9-C87411F687C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217675" y="4042106"/>
                  <a:ext cx="115043" cy="54864"/>
                  <a:chOff x="5825014" y="2447449"/>
                  <a:chExt cx="639127" cy="304800"/>
                </a:xfrm>
              </p:grpSpPr>
              <p:sp>
                <p:nvSpPr>
                  <p:cNvPr id="499" name="Freeform: Shape 676">
                    <a:extLst>
                      <a:ext uri="{FF2B5EF4-FFF2-40B4-BE49-F238E27FC236}">
                        <a16:creationId xmlns:a16="http://schemas.microsoft.com/office/drawing/2014/main" id="{E60AC9CF-79A9-4A44-84D6-3175659969EC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500" name="Freeform: Shape 677">
                    <a:extLst>
                      <a:ext uri="{FF2B5EF4-FFF2-40B4-BE49-F238E27FC236}">
                        <a16:creationId xmlns:a16="http://schemas.microsoft.com/office/drawing/2014/main" id="{B91736E4-ADAE-4B15-B705-C0EC65BAA08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000"/>
                  </a:p>
                </p:txBody>
              </p:sp>
            </p:grpSp>
          </p:grpSp>
          <p:grpSp>
            <p:nvGrpSpPr>
              <p:cNvPr id="492" name="Group 86">
                <a:extLst>
                  <a:ext uri="{FF2B5EF4-FFF2-40B4-BE49-F238E27FC236}">
                    <a16:creationId xmlns:a16="http://schemas.microsoft.com/office/drawing/2014/main" id="{EECCBFBF-FC10-4C60-9842-6ADF96D6B9F2}"/>
                  </a:ext>
                </a:extLst>
              </p:cNvPr>
              <p:cNvGrpSpPr/>
              <p:nvPr/>
            </p:nvGrpSpPr>
            <p:grpSpPr>
              <a:xfrm>
                <a:off x="5022809" y="3945794"/>
                <a:ext cx="143065" cy="191690"/>
                <a:chOff x="1203664" y="3973693"/>
                <a:chExt cx="143065" cy="191690"/>
              </a:xfrm>
            </p:grpSpPr>
            <p:sp>
              <p:nvSpPr>
                <p:cNvPr id="493" name="Rectángulo 204">
                  <a:extLst>
                    <a:ext uri="{FF2B5EF4-FFF2-40B4-BE49-F238E27FC236}">
                      <a16:creationId xmlns:a16="http://schemas.microsoft.com/office/drawing/2014/main" id="{BE47CB1B-9EAD-4F83-BF92-8E2DB6D799AC}"/>
                    </a:ext>
                  </a:extLst>
                </p:cNvPr>
                <p:cNvSpPr/>
                <p:nvPr/>
              </p:nvSpPr>
              <p:spPr>
                <a:xfrm>
                  <a:off x="1203664" y="3973693"/>
                  <a:ext cx="143065" cy="191690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494" name="Group 88">
                  <a:extLst>
                    <a:ext uri="{FF2B5EF4-FFF2-40B4-BE49-F238E27FC236}">
                      <a16:creationId xmlns:a16="http://schemas.microsoft.com/office/drawing/2014/main" id="{03B61CB0-A98D-4200-A799-130C6AFD6FF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217675" y="4042106"/>
                  <a:ext cx="115043" cy="54864"/>
                  <a:chOff x="5825014" y="2447449"/>
                  <a:chExt cx="639127" cy="304800"/>
                </a:xfrm>
              </p:grpSpPr>
              <p:sp>
                <p:nvSpPr>
                  <p:cNvPr id="495" name="Freeform: Shape 672">
                    <a:extLst>
                      <a:ext uri="{FF2B5EF4-FFF2-40B4-BE49-F238E27FC236}">
                        <a16:creationId xmlns:a16="http://schemas.microsoft.com/office/drawing/2014/main" id="{FFA6AC0B-7439-420E-8F6B-09A0E0C49B8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496" name="Freeform: Shape 673">
                    <a:extLst>
                      <a:ext uri="{FF2B5EF4-FFF2-40B4-BE49-F238E27FC236}">
                        <a16:creationId xmlns:a16="http://schemas.microsoft.com/office/drawing/2014/main" id="{D8DFD9E2-902B-4F17-A2C2-7F1F92C295F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000"/>
                  </a:p>
                </p:txBody>
              </p:sp>
            </p:grpSp>
          </p:grpSp>
        </p:grpSp>
      </p:grpSp>
      <p:pic>
        <p:nvPicPr>
          <p:cNvPr id="600" name="Picture 378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73" y="137587"/>
            <a:ext cx="1798302" cy="1798302"/>
          </a:xfrm>
          <a:prstGeom prst="rect">
            <a:avLst/>
          </a:prstGeom>
        </p:spPr>
      </p:pic>
      <p:grpSp>
        <p:nvGrpSpPr>
          <p:cNvPr id="601" name="Group 107"/>
          <p:cNvGrpSpPr>
            <a:grpSpLocks noChangeAspect="1"/>
          </p:cNvGrpSpPr>
          <p:nvPr/>
        </p:nvGrpSpPr>
        <p:grpSpPr>
          <a:xfrm>
            <a:off x="4183588" y="3678546"/>
            <a:ext cx="2161221" cy="379883"/>
            <a:chOff x="381201" y="3385164"/>
            <a:chExt cx="4313596" cy="758211"/>
          </a:xfrm>
        </p:grpSpPr>
        <p:grpSp>
          <p:nvGrpSpPr>
            <p:cNvPr id="602" name="Group 381"/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606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07" name="Group 76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608" name="Oval 77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9" name="Oval 78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03" name="Agrupar 467"/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604" name="Rectangle 177"/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605" name="Picture 1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sp>
        <p:nvSpPr>
          <p:cNvPr id="616" name="Arc 393"/>
          <p:cNvSpPr/>
          <p:nvPr/>
        </p:nvSpPr>
        <p:spPr>
          <a:xfrm>
            <a:off x="2626884" y="694781"/>
            <a:ext cx="1960663" cy="525894"/>
          </a:xfrm>
          <a:prstGeom prst="arc">
            <a:avLst>
              <a:gd name="adj1" fmla="val 11094903"/>
              <a:gd name="adj2" fmla="val 21360341"/>
            </a:avLst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7" name="Agrupar 10"/>
          <p:cNvGrpSpPr>
            <a:grpSpLocks noChangeAspect="1"/>
          </p:cNvGrpSpPr>
          <p:nvPr/>
        </p:nvGrpSpPr>
        <p:grpSpPr>
          <a:xfrm>
            <a:off x="4763825" y="255868"/>
            <a:ext cx="1057926" cy="1402257"/>
            <a:chOff x="1551988" y="3087137"/>
            <a:chExt cx="377970" cy="500990"/>
          </a:xfrm>
        </p:grpSpPr>
        <p:sp>
          <p:nvSpPr>
            <p:cNvPr id="618" name="Rectangle 31"/>
            <p:cNvSpPr/>
            <p:nvPr/>
          </p:nvSpPr>
          <p:spPr>
            <a:xfrm>
              <a:off x="1551988" y="3087137"/>
              <a:ext cx="377970" cy="500990"/>
            </a:xfrm>
            <a:prstGeom prst="rect">
              <a:avLst/>
            </a:prstGeom>
            <a:solidFill>
              <a:srgbClr val="9A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9" name="Agrupar 9"/>
            <p:cNvGrpSpPr/>
            <p:nvPr/>
          </p:nvGrpSpPr>
          <p:grpSpPr>
            <a:xfrm>
              <a:off x="1593885" y="3122795"/>
              <a:ext cx="294176" cy="294176"/>
              <a:chOff x="1593885" y="3122795"/>
              <a:chExt cx="294176" cy="294176"/>
            </a:xfrm>
          </p:grpSpPr>
          <p:sp>
            <p:nvSpPr>
              <p:cNvPr id="620" name="Oval 32"/>
              <p:cNvSpPr/>
              <p:nvPr/>
            </p:nvSpPr>
            <p:spPr>
              <a:xfrm>
                <a:off x="1593885" y="3122795"/>
                <a:ext cx="294176" cy="294176"/>
              </a:xfrm>
              <a:prstGeom prst="ellipse">
                <a:avLst/>
              </a:prstGeom>
              <a:solidFill>
                <a:schemeClr val="bg1">
                  <a:alpha val="5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1" name="Oval 30"/>
              <p:cNvSpPr>
                <a:spLocks noChangeAspect="1"/>
              </p:cNvSpPr>
              <p:nvPr/>
            </p:nvSpPr>
            <p:spPr>
              <a:xfrm>
                <a:off x="1717610" y="3246520"/>
                <a:ext cx="46725" cy="46725"/>
              </a:xfrm>
              <a:prstGeom prst="ellipse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22" name="Arc 188"/>
          <p:cNvSpPr/>
          <p:nvPr/>
        </p:nvSpPr>
        <p:spPr>
          <a:xfrm rot="3189135">
            <a:off x="5297935" y="2230494"/>
            <a:ext cx="2729299" cy="525894"/>
          </a:xfrm>
          <a:prstGeom prst="arc">
            <a:avLst>
              <a:gd name="adj1" fmla="val 11279686"/>
              <a:gd name="adj2" fmla="val 21360342"/>
            </a:avLst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5" name="Gruppieren 624"/>
          <p:cNvGrpSpPr/>
          <p:nvPr/>
        </p:nvGrpSpPr>
        <p:grpSpPr>
          <a:xfrm>
            <a:off x="2622007" y="2558487"/>
            <a:ext cx="1572795" cy="2298128"/>
            <a:chOff x="2622007" y="2558487"/>
            <a:chExt cx="1572795" cy="2298128"/>
          </a:xfrm>
        </p:grpSpPr>
        <p:grpSp>
          <p:nvGrpSpPr>
            <p:cNvPr id="610" name="Group 377"/>
            <p:cNvGrpSpPr/>
            <p:nvPr/>
          </p:nvGrpSpPr>
          <p:grpSpPr>
            <a:xfrm>
              <a:off x="2622007" y="2558487"/>
              <a:ext cx="1572795" cy="2298128"/>
              <a:chOff x="2622007" y="2467652"/>
              <a:chExt cx="1572795" cy="2298128"/>
            </a:xfrm>
          </p:grpSpPr>
          <p:cxnSp>
            <p:nvCxnSpPr>
              <p:cNvPr id="611" name="Straight Connector 193"/>
              <p:cNvCxnSpPr/>
              <p:nvPr/>
            </p:nvCxnSpPr>
            <p:spPr>
              <a:xfrm>
                <a:off x="3320002" y="3307452"/>
                <a:ext cx="874800" cy="0"/>
              </a:xfrm>
              <a:prstGeom prst="line">
                <a:avLst/>
              </a:prstGeom>
              <a:ln w="38100" cap="flat" cmpd="sng" algn="ctr">
                <a:solidFill>
                  <a:srgbClr val="F4BA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Straight Connector 193"/>
              <p:cNvCxnSpPr/>
              <p:nvPr/>
            </p:nvCxnSpPr>
            <p:spPr>
              <a:xfrm>
                <a:off x="2639066" y="3032378"/>
                <a:ext cx="680936" cy="0"/>
              </a:xfrm>
              <a:prstGeom prst="line">
                <a:avLst/>
              </a:prstGeom>
              <a:ln w="38100" cap="flat" cmpd="sng" algn="ctr">
                <a:solidFill>
                  <a:srgbClr val="F4BA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Straight Connector 193"/>
              <p:cNvCxnSpPr/>
              <p:nvPr/>
            </p:nvCxnSpPr>
            <p:spPr>
              <a:xfrm>
                <a:off x="2622007" y="3673339"/>
                <a:ext cx="697089" cy="0"/>
              </a:xfrm>
              <a:prstGeom prst="line">
                <a:avLst/>
              </a:prstGeom>
              <a:ln w="38100" cap="flat" cmpd="sng" algn="ctr">
                <a:solidFill>
                  <a:srgbClr val="F4BA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Straight Connector 193"/>
              <p:cNvCxnSpPr/>
              <p:nvPr/>
            </p:nvCxnSpPr>
            <p:spPr>
              <a:xfrm>
                <a:off x="2639066" y="4331742"/>
                <a:ext cx="680030" cy="0"/>
              </a:xfrm>
              <a:prstGeom prst="line">
                <a:avLst/>
              </a:prstGeom>
              <a:ln w="38100" cap="flat" cmpd="sng" algn="ctr">
                <a:solidFill>
                  <a:srgbClr val="F4BA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Straight Connector 193"/>
              <p:cNvCxnSpPr/>
              <p:nvPr/>
            </p:nvCxnSpPr>
            <p:spPr>
              <a:xfrm>
                <a:off x="3319550" y="2467652"/>
                <a:ext cx="0" cy="2298128"/>
              </a:xfrm>
              <a:prstGeom prst="line">
                <a:avLst/>
              </a:prstGeom>
              <a:ln w="38100" cap="flat" cmpd="sng" algn="ctr">
                <a:solidFill>
                  <a:srgbClr val="F4BA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3" name="Straight Connector 193"/>
            <p:cNvCxnSpPr/>
            <p:nvPr/>
          </p:nvCxnSpPr>
          <p:spPr>
            <a:xfrm>
              <a:off x="3313359" y="3861659"/>
              <a:ext cx="874800" cy="0"/>
            </a:xfrm>
            <a:prstGeom prst="line">
              <a:avLst/>
            </a:prstGeom>
            <a:ln w="38100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193"/>
            <p:cNvCxnSpPr/>
            <p:nvPr/>
          </p:nvCxnSpPr>
          <p:spPr>
            <a:xfrm>
              <a:off x="3303561" y="2898377"/>
              <a:ext cx="874800" cy="0"/>
            </a:xfrm>
            <a:prstGeom prst="line">
              <a:avLst/>
            </a:prstGeom>
            <a:ln w="38100" cap="flat" cmpd="sng" algn="ctr">
              <a:solidFill>
                <a:srgbClr val="F4B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9" name="Group 102"/>
          <p:cNvGrpSpPr>
            <a:grpSpLocks noChangeAspect="1"/>
          </p:cNvGrpSpPr>
          <p:nvPr/>
        </p:nvGrpSpPr>
        <p:grpSpPr>
          <a:xfrm>
            <a:off x="516196" y="3545497"/>
            <a:ext cx="2237446" cy="456496"/>
            <a:chOff x="6235468" y="1519852"/>
            <a:chExt cx="1197765" cy="210534"/>
          </a:xfrm>
        </p:grpSpPr>
        <p:sp>
          <p:nvSpPr>
            <p:cNvPr id="530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1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532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4" name="Group 102"/>
          <p:cNvGrpSpPr>
            <a:grpSpLocks noChangeAspect="1"/>
          </p:cNvGrpSpPr>
          <p:nvPr/>
        </p:nvGrpSpPr>
        <p:grpSpPr>
          <a:xfrm>
            <a:off x="513398" y="4202293"/>
            <a:ext cx="2248392" cy="465787"/>
            <a:chOff x="6235468" y="1519852"/>
            <a:chExt cx="1197765" cy="210534"/>
          </a:xfrm>
        </p:grpSpPr>
        <p:sp>
          <p:nvSpPr>
            <p:cNvPr id="535" name="Rectangle 145"/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36" name="Group 104"/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537" name="Oval 105"/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106"/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9" name="Group 298"/>
          <p:cNvGrpSpPr/>
          <p:nvPr/>
        </p:nvGrpSpPr>
        <p:grpSpPr>
          <a:xfrm>
            <a:off x="530036" y="2101832"/>
            <a:ext cx="2232207" cy="1268262"/>
            <a:chOff x="595471" y="650950"/>
            <a:chExt cx="1331991" cy="672563"/>
          </a:xfrm>
        </p:grpSpPr>
        <p:grpSp>
          <p:nvGrpSpPr>
            <p:cNvPr id="540" name="Group 102"/>
            <p:cNvGrpSpPr>
              <a:grpSpLocks noChangeAspect="1"/>
            </p:cNvGrpSpPr>
            <p:nvPr/>
          </p:nvGrpSpPr>
          <p:grpSpPr>
            <a:xfrm>
              <a:off x="595471" y="1089471"/>
              <a:ext cx="1331507" cy="234042"/>
              <a:chOff x="6235468" y="1519852"/>
              <a:chExt cx="1197765" cy="210534"/>
            </a:xfrm>
          </p:grpSpPr>
          <p:sp>
            <p:nvSpPr>
              <p:cNvPr id="596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7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598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9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41" name="Group 300">
              <a:extLst>
                <a:ext uri="{FF2B5EF4-FFF2-40B4-BE49-F238E27FC236}">
                  <a16:creationId xmlns:a16="http://schemas.microsoft.com/office/drawing/2014/main" id="{8DDE722A-D9C3-445C-BC21-46E8DAD588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5472" y="650950"/>
              <a:ext cx="1331990" cy="390590"/>
              <a:chOff x="1105100" y="2780133"/>
              <a:chExt cx="1421085" cy="416716"/>
            </a:xfrm>
          </p:grpSpPr>
          <p:grpSp>
            <p:nvGrpSpPr>
              <p:cNvPr id="542" name="Group 301">
                <a:extLst>
                  <a:ext uri="{FF2B5EF4-FFF2-40B4-BE49-F238E27FC236}">
                    <a16:creationId xmlns:a16="http://schemas.microsoft.com/office/drawing/2014/main" id="{67903529-B2D5-4AD1-9B89-D9950187EE31}"/>
                  </a:ext>
                </a:extLst>
              </p:cNvPr>
              <p:cNvGrpSpPr/>
              <p:nvPr/>
            </p:nvGrpSpPr>
            <p:grpSpPr>
              <a:xfrm>
                <a:off x="1105100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588" name="Group 102">
                  <a:extLst>
                    <a:ext uri="{FF2B5EF4-FFF2-40B4-BE49-F238E27FC236}">
                      <a16:creationId xmlns:a16="http://schemas.microsoft.com/office/drawing/2014/main" id="{7066ADDE-40A3-4B18-AA5C-5918513F7E3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592" name="Rectangle 145">
                    <a:extLst>
                      <a:ext uri="{FF2B5EF4-FFF2-40B4-BE49-F238E27FC236}">
                        <a16:creationId xmlns:a16="http://schemas.microsoft.com/office/drawing/2014/main" id="{37C5BE1C-70DD-4566-AE78-DFE94BC57162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593" name="Group 104">
                    <a:extLst>
                      <a:ext uri="{FF2B5EF4-FFF2-40B4-BE49-F238E27FC236}">
                        <a16:creationId xmlns:a16="http://schemas.microsoft.com/office/drawing/2014/main" id="{DB5B61DA-01CF-47C7-93ED-E1DC5D37EBF5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594" name="Oval 105">
                      <a:extLst>
                        <a:ext uri="{FF2B5EF4-FFF2-40B4-BE49-F238E27FC236}">
                          <a16:creationId xmlns:a16="http://schemas.microsoft.com/office/drawing/2014/main" id="{CC520ABB-2B96-4AC2-91EC-12DAE37EEF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5" name="Oval 106">
                      <a:extLst>
                        <a:ext uri="{FF2B5EF4-FFF2-40B4-BE49-F238E27FC236}">
                          <a16:creationId xmlns:a16="http://schemas.microsoft.com/office/drawing/2014/main" id="{19F69E01-0BC4-4DA6-B08E-65817F025E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9" name="Group 348">
                  <a:extLst>
                    <a:ext uri="{FF2B5EF4-FFF2-40B4-BE49-F238E27FC236}">
                      <a16:creationId xmlns:a16="http://schemas.microsoft.com/office/drawing/2014/main" id="{39BC482C-4184-478D-BFF7-DAA59213BD6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590" name="Freeform: Shape 424">
                    <a:extLst>
                      <a:ext uri="{FF2B5EF4-FFF2-40B4-BE49-F238E27FC236}">
                        <a16:creationId xmlns:a16="http://schemas.microsoft.com/office/drawing/2014/main" id="{7D5C84F0-334E-4B43-9BCE-1502E9EBA71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91" name="Freeform: Shape 425">
                    <a:extLst>
                      <a:ext uri="{FF2B5EF4-FFF2-40B4-BE49-F238E27FC236}">
                        <a16:creationId xmlns:a16="http://schemas.microsoft.com/office/drawing/2014/main" id="{396D3CA7-A22B-4199-8380-51F13AEC171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43" name="Group 302">
                <a:extLst>
                  <a:ext uri="{FF2B5EF4-FFF2-40B4-BE49-F238E27FC236}">
                    <a16:creationId xmlns:a16="http://schemas.microsoft.com/office/drawing/2014/main" id="{5B01E2EC-DAD0-4F63-BBA6-A49310806251}"/>
                  </a:ext>
                </a:extLst>
              </p:cNvPr>
              <p:cNvGrpSpPr/>
              <p:nvPr/>
            </p:nvGrpSpPr>
            <p:grpSpPr>
              <a:xfrm>
                <a:off x="1105100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580" name="Group 102">
                  <a:extLst>
                    <a:ext uri="{FF2B5EF4-FFF2-40B4-BE49-F238E27FC236}">
                      <a16:creationId xmlns:a16="http://schemas.microsoft.com/office/drawing/2014/main" id="{6C110CBC-5CCC-4C3F-93D3-5617E1FB72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584" name="Rectangle 145">
                    <a:extLst>
                      <a:ext uri="{FF2B5EF4-FFF2-40B4-BE49-F238E27FC236}">
                        <a16:creationId xmlns:a16="http://schemas.microsoft.com/office/drawing/2014/main" id="{57D2FD5C-6BDE-4FE7-B2E5-0AEDD69AA9EB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585" name="Group 104">
                    <a:extLst>
                      <a:ext uri="{FF2B5EF4-FFF2-40B4-BE49-F238E27FC236}">
                        <a16:creationId xmlns:a16="http://schemas.microsoft.com/office/drawing/2014/main" id="{C54EE341-9492-4CA3-831B-41191E4DC748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586" name="Oval 105">
                      <a:extLst>
                        <a:ext uri="{FF2B5EF4-FFF2-40B4-BE49-F238E27FC236}">
                          <a16:creationId xmlns:a16="http://schemas.microsoft.com/office/drawing/2014/main" id="{76419154-C875-410D-B274-497E97CA49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7" name="Oval 106">
                      <a:extLst>
                        <a:ext uri="{FF2B5EF4-FFF2-40B4-BE49-F238E27FC236}">
                          <a16:creationId xmlns:a16="http://schemas.microsoft.com/office/drawing/2014/main" id="{E2E17354-BDCA-4E39-93A6-D9D0C31607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1" name="Group 340">
                  <a:extLst>
                    <a:ext uri="{FF2B5EF4-FFF2-40B4-BE49-F238E27FC236}">
                      <a16:creationId xmlns:a16="http://schemas.microsoft.com/office/drawing/2014/main" id="{1D53B0EB-541C-4C63-8967-CD8AB8406BAB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582" name="Freeform: Shape 433">
                    <a:extLst>
                      <a:ext uri="{FF2B5EF4-FFF2-40B4-BE49-F238E27FC236}">
                        <a16:creationId xmlns:a16="http://schemas.microsoft.com/office/drawing/2014/main" id="{70925F79-2B79-473D-97A5-B84A843612C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83" name="Freeform: Shape 434">
                    <a:extLst>
                      <a:ext uri="{FF2B5EF4-FFF2-40B4-BE49-F238E27FC236}">
                        <a16:creationId xmlns:a16="http://schemas.microsoft.com/office/drawing/2014/main" id="{779F36B9-B4C4-43D5-A4A0-2CBBFC3C0608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44" name="Group 303">
                <a:extLst>
                  <a:ext uri="{FF2B5EF4-FFF2-40B4-BE49-F238E27FC236}">
                    <a16:creationId xmlns:a16="http://schemas.microsoft.com/office/drawing/2014/main" id="{C731AF47-C088-4CC1-90DF-7802F432BD22}"/>
                  </a:ext>
                </a:extLst>
              </p:cNvPr>
              <p:cNvGrpSpPr/>
              <p:nvPr/>
            </p:nvGrpSpPr>
            <p:grpSpPr>
              <a:xfrm>
                <a:off x="1105100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572" name="Group 102">
                  <a:extLst>
                    <a:ext uri="{FF2B5EF4-FFF2-40B4-BE49-F238E27FC236}">
                      <a16:creationId xmlns:a16="http://schemas.microsoft.com/office/drawing/2014/main" id="{AB3C21BD-2164-4A4C-A148-B6255EBF53A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576" name="Rectangle 145">
                    <a:extLst>
                      <a:ext uri="{FF2B5EF4-FFF2-40B4-BE49-F238E27FC236}">
                        <a16:creationId xmlns:a16="http://schemas.microsoft.com/office/drawing/2014/main" id="{80AF87E5-956D-420A-8B57-B6A6B25DD4A6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577" name="Group 104">
                    <a:extLst>
                      <a:ext uri="{FF2B5EF4-FFF2-40B4-BE49-F238E27FC236}">
                        <a16:creationId xmlns:a16="http://schemas.microsoft.com/office/drawing/2014/main" id="{2E56BA7E-9DEB-48D3-B479-43B95C34E37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578" name="Oval 105">
                      <a:extLst>
                        <a:ext uri="{FF2B5EF4-FFF2-40B4-BE49-F238E27FC236}">
                          <a16:creationId xmlns:a16="http://schemas.microsoft.com/office/drawing/2014/main" id="{0CA50C74-A936-450D-BE8F-D1CDA66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9" name="Oval 106">
                      <a:extLst>
                        <a:ext uri="{FF2B5EF4-FFF2-40B4-BE49-F238E27FC236}">
                          <a16:creationId xmlns:a16="http://schemas.microsoft.com/office/drawing/2014/main" id="{7FC30E78-701F-471B-ADC2-282D5B19BC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3" name="Group 332">
                  <a:extLst>
                    <a:ext uri="{FF2B5EF4-FFF2-40B4-BE49-F238E27FC236}">
                      <a16:creationId xmlns:a16="http://schemas.microsoft.com/office/drawing/2014/main" id="{673DDAC6-82A6-4931-BEC4-6B4D6178C1D1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574" name="Freeform: Shape 442">
                    <a:extLst>
                      <a:ext uri="{FF2B5EF4-FFF2-40B4-BE49-F238E27FC236}">
                        <a16:creationId xmlns:a16="http://schemas.microsoft.com/office/drawing/2014/main" id="{E9F87A92-F394-409F-BD46-2DBC5A44DF5E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75" name="Freeform: Shape 443">
                    <a:extLst>
                      <a:ext uri="{FF2B5EF4-FFF2-40B4-BE49-F238E27FC236}">
                        <a16:creationId xmlns:a16="http://schemas.microsoft.com/office/drawing/2014/main" id="{C2F36C7C-3655-4990-BB36-AC196A4DBE9B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45" name="Group 304">
                <a:extLst>
                  <a:ext uri="{FF2B5EF4-FFF2-40B4-BE49-F238E27FC236}">
                    <a16:creationId xmlns:a16="http://schemas.microsoft.com/office/drawing/2014/main" id="{814A4D3F-DF9C-4C10-83F5-3DD6EA259F7B}"/>
                  </a:ext>
                </a:extLst>
              </p:cNvPr>
              <p:cNvGrpSpPr/>
              <p:nvPr/>
            </p:nvGrpSpPr>
            <p:grpSpPr>
              <a:xfrm>
                <a:off x="1830088" y="278013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564" name="Group 102">
                  <a:extLst>
                    <a:ext uri="{FF2B5EF4-FFF2-40B4-BE49-F238E27FC236}">
                      <a16:creationId xmlns:a16="http://schemas.microsoft.com/office/drawing/2014/main" id="{CA03EE3F-0D2F-4B10-A372-EA55A7EAA0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568" name="Rectangle 145">
                    <a:extLst>
                      <a:ext uri="{FF2B5EF4-FFF2-40B4-BE49-F238E27FC236}">
                        <a16:creationId xmlns:a16="http://schemas.microsoft.com/office/drawing/2014/main" id="{58C65E82-5026-4EA4-B4FD-322259E00FED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569" name="Group 104">
                    <a:extLst>
                      <a:ext uri="{FF2B5EF4-FFF2-40B4-BE49-F238E27FC236}">
                        <a16:creationId xmlns:a16="http://schemas.microsoft.com/office/drawing/2014/main" id="{2F84A694-9EED-495A-8855-E0EF1A6C9AC3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570" name="Oval 105">
                      <a:extLst>
                        <a:ext uri="{FF2B5EF4-FFF2-40B4-BE49-F238E27FC236}">
                          <a16:creationId xmlns:a16="http://schemas.microsoft.com/office/drawing/2014/main" id="{839A7205-5900-453A-8284-D248360B5F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1" name="Oval 106">
                      <a:extLst>
                        <a:ext uri="{FF2B5EF4-FFF2-40B4-BE49-F238E27FC236}">
                          <a16:creationId xmlns:a16="http://schemas.microsoft.com/office/drawing/2014/main" id="{F714782C-6238-462A-B630-1FEDD03F5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65" name="Group 324">
                  <a:extLst>
                    <a:ext uri="{FF2B5EF4-FFF2-40B4-BE49-F238E27FC236}">
                      <a16:creationId xmlns:a16="http://schemas.microsoft.com/office/drawing/2014/main" id="{6671818C-5149-47A3-8B62-CCEE454C9D2F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566" name="Freeform: Shape 451">
                    <a:extLst>
                      <a:ext uri="{FF2B5EF4-FFF2-40B4-BE49-F238E27FC236}">
                        <a16:creationId xmlns:a16="http://schemas.microsoft.com/office/drawing/2014/main" id="{F6C2111A-948B-4BF2-AE45-9E841E5B4AF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67" name="Freeform: Shape 452">
                    <a:extLst>
                      <a:ext uri="{FF2B5EF4-FFF2-40B4-BE49-F238E27FC236}">
                        <a16:creationId xmlns:a16="http://schemas.microsoft.com/office/drawing/2014/main" id="{115970D4-C35E-4885-A7EB-40870EC2E9CF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46" name="Group 305">
                <a:extLst>
                  <a:ext uri="{FF2B5EF4-FFF2-40B4-BE49-F238E27FC236}">
                    <a16:creationId xmlns:a16="http://schemas.microsoft.com/office/drawing/2014/main" id="{898E48EC-F880-4534-9442-640D0D0C190D}"/>
                  </a:ext>
                </a:extLst>
              </p:cNvPr>
              <p:cNvGrpSpPr/>
              <p:nvPr/>
            </p:nvGrpSpPr>
            <p:grpSpPr>
              <a:xfrm>
                <a:off x="1830088" y="2927313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556" name="Group 102">
                  <a:extLst>
                    <a:ext uri="{FF2B5EF4-FFF2-40B4-BE49-F238E27FC236}">
                      <a16:creationId xmlns:a16="http://schemas.microsoft.com/office/drawing/2014/main" id="{6631CA36-DC2C-4714-A27B-C8CD6E56B1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560" name="Rectangle 145">
                    <a:extLst>
                      <a:ext uri="{FF2B5EF4-FFF2-40B4-BE49-F238E27FC236}">
                        <a16:creationId xmlns:a16="http://schemas.microsoft.com/office/drawing/2014/main" id="{7B70D2BD-5B80-41AD-83E2-FA627E91D489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561" name="Group 104">
                    <a:extLst>
                      <a:ext uri="{FF2B5EF4-FFF2-40B4-BE49-F238E27FC236}">
                        <a16:creationId xmlns:a16="http://schemas.microsoft.com/office/drawing/2014/main" id="{B451B0A2-7D3C-4FF2-AA44-354FA34CF270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562" name="Oval 105">
                      <a:extLst>
                        <a:ext uri="{FF2B5EF4-FFF2-40B4-BE49-F238E27FC236}">
                          <a16:creationId xmlns:a16="http://schemas.microsoft.com/office/drawing/2014/main" id="{F60F5F90-02EB-4E70-ACD0-526EFEA65B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63" name="Oval 106">
                      <a:extLst>
                        <a:ext uri="{FF2B5EF4-FFF2-40B4-BE49-F238E27FC236}">
                          <a16:creationId xmlns:a16="http://schemas.microsoft.com/office/drawing/2014/main" id="{145F9F70-EE7C-4C1C-A5E9-005B4EB53D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57" name="Group 316">
                  <a:extLst>
                    <a:ext uri="{FF2B5EF4-FFF2-40B4-BE49-F238E27FC236}">
                      <a16:creationId xmlns:a16="http://schemas.microsoft.com/office/drawing/2014/main" id="{566DB2CA-7B07-4C7A-AD2C-2DD90166206C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558" name="Freeform: Shape 460">
                    <a:extLst>
                      <a:ext uri="{FF2B5EF4-FFF2-40B4-BE49-F238E27FC236}">
                        <a16:creationId xmlns:a16="http://schemas.microsoft.com/office/drawing/2014/main" id="{52C22D88-2005-4443-BF87-32836724724D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9" name="Freeform: Shape 461">
                    <a:extLst>
                      <a:ext uri="{FF2B5EF4-FFF2-40B4-BE49-F238E27FC236}">
                        <a16:creationId xmlns:a16="http://schemas.microsoft.com/office/drawing/2014/main" id="{AE08C5D1-1612-4126-85AB-0E8972E8DE6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47" name="Group 306">
                <a:extLst>
                  <a:ext uri="{FF2B5EF4-FFF2-40B4-BE49-F238E27FC236}">
                    <a16:creationId xmlns:a16="http://schemas.microsoft.com/office/drawing/2014/main" id="{681A23F2-4608-4816-8249-C338B73CF5D1}"/>
                  </a:ext>
                </a:extLst>
              </p:cNvPr>
              <p:cNvGrpSpPr/>
              <p:nvPr/>
            </p:nvGrpSpPr>
            <p:grpSpPr>
              <a:xfrm>
                <a:off x="1830088" y="3074494"/>
                <a:ext cx="696097" cy="122355"/>
                <a:chOff x="1709603" y="1989255"/>
                <a:chExt cx="696097" cy="122355"/>
              </a:xfrm>
            </p:grpSpPr>
            <p:grpSp>
              <p:nvGrpSpPr>
                <p:cNvPr id="548" name="Group 102">
                  <a:extLst>
                    <a:ext uri="{FF2B5EF4-FFF2-40B4-BE49-F238E27FC236}">
                      <a16:creationId xmlns:a16="http://schemas.microsoft.com/office/drawing/2014/main" id="{92FBCD41-8FFA-4830-BA72-5687867B399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709603" y="1989255"/>
                  <a:ext cx="696097" cy="122355"/>
                  <a:chOff x="6235468" y="1519852"/>
                  <a:chExt cx="1197765" cy="210534"/>
                </a:xfrm>
              </p:grpSpPr>
              <p:sp>
                <p:nvSpPr>
                  <p:cNvPr id="552" name="Rectangle 145">
                    <a:extLst>
                      <a:ext uri="{FF2B5EF4-FFF2-40B4-BE49-F238E27FC236}">
                        <a16:creationId xmlns:a16="http://schemas.microsoft.com/office/drawing/2014/main" id="{4685EA35-7DAC-4E03-BA40-5045DEE87668}"/>
                      </a:ext>
                    </a:extLst>
                  </p:cNvPr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9AA3A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553" name="Group 104">
                    <a:extLst>
                      <a:ext uri="{FF2B5EF4-FFF2-40B4-BE49-F238E27FC236}">
                        <a16:creationId xmlns:a16="http://schemas.microsoft.com/office/drawing/2014/main" id="{A5590135-76F3-4EB5-9703-C30DF36E07DB}"/>
                      </a:ext>
                    </a:extLst>
                  </p:cNvPr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554" name="Oval 105">
                      <a:extLst>
                        <a:ext uri="{FF2B5EF4-FFF2-40B4-BE49-F238E27FC236}">
                          <a16:creationId xmlns:a16="http://schemas.microsoft.com/office/drawing/2014/main" id="{7BA4A78B-7B5D-499F-923D-2510B0A4E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5" name="Oval 106">
                      <a:extLst>
                        <a:ext uri="{FF2B5EF4-FFF2-40B4-BE49-F238E27FC236}">
                          <a16:creationId xmlns:a16="http://schemas.microsoft.com/office/drawing/2014/main" id="{7A7CFAB1-A9FC-46EB-9ED1-BA65C60E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9" name="Group 308">
                  <a:extLst>
                    <a:ext uri="{FF2B5EF4-FFF2-40B4-BE49-F238E27FC236}">
                      <a16:creationId xmlns:a16="http://schemas.microsoft.com/office/drawing/2014/main" id="{1BC5D7B4-2697-4508-A9DE-F75AEF0715FA}"/>
                    </a:ext>
                  </a:extLst>
                </p:cNvPr>
                <p:cNvGrpSpPr/>
                <p:nvPr/>
              </p:nvGrpSpPr>
              <p:grpSpPr>
                <a:xfrm>
                  <a:off x="2252767" y="2022812"/>
                  <a:ext cx="115833" cy="55241"/>
                  <a:chOff x="5825014" y="2447449"/>
                  <a:chExt cx="639127" cy="304800"/>
                </a:xfrm>
              </p:grpSpPr>
              <p:sp>
                <p:nvSpPr>
                  <p:cNvPr id="550" name="Freeform: Shape 505">
                    <a:extLst>
                      <a:ext uri="{FF2B5EF4-FFF2-40B4-BE49-F238E27FC236}">
                        <a16:creationId xmlns:a16="http://schemas.microsoft.com/office/drawing/2014/main" id="{FA5230C4-FBCB-4947-B010-F64C1EBB9C77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51" name="Freeform: Shape 506">
                    <a:extLst>
                      <a:ext uri="{FF2B5EF4-FFF2-40B4-BE49-F238E27FC236}">
                        <a16:creationId xmlns:a16="http://schemas.microsoft.com/office/drawing/2014/main" id="{D276846E-586C-482A-832C-8313D7EDA227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330882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6" presetClass="path" presetSubtype="0" accel="16000" decel="1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-0.33455 -0.21975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-10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" grpId="0" animBg="1"/>
      <p:bldP spid="474" grpId="0" animBg="1"/>
      <p:bldP spid="478" grpId="0" animBg="1"/>
      <p:bldP spid="616" grpId="0" animBg="1"/>
      <p:bldP spid="6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" name="Straight Connector 193">
            <a:extLst>
              <a:ext uri="{FF2B5EF4-FFF2-40B4-BE49-F238E27FC236}">
                <a16:creationId xmlns:a16="http://schemas.microsoft.com/office/drawing/2014/main" id="{849DB71D-2F76-47A5-8CCD-569D2641383E}"/>
              </a:ext>
            </a:extLst>
          </p:cNvPr>
          <p:cNvCxnSpPr>
            <a:cxnSpLocks/>
            <a:stCxn id="43" idx="3"/>
            <a:endCxn id="109" idx="1"/>
          </p:cNvCxnSpPr>
          <p:nvPr/>
        </p:nvCxnSpPr>
        <p:spPr>
          <a:xfrm>
            <a:off x="2515928" y="3203443"/>
            <a:ext cx="4365400" cy="24356"/>
          </a:xfrm>
          <a:prstGeom prst="line">
            <a:avLst/>
          </a:prstGeom>
          <a:ln w="7620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193">
            <a:extLst>
              <a:ext uri="{FF2B5EF4-FFF2-40B4-BE49-F238E27FC236}">
                <a16:creationId xmlns:a16="http://schemas.microsoft.com/office/drawing/2014/main" id="{DFD48F85-3D57-4B1C-8473-B42BD46A3B88}"/>
              </a:ext>
            </a:extLst>
          </p:cNvPr>
          <p:cNvCxnSpPr>
            <a:cxnSpLocks/>
            <a:stCxn id="100" idx="2"/>
            <a:endCxn id="188" idx="0"/>
          </p:cNvCxnSpPr>
          <p:nvPr/>
        </p:nvCxnSpPr>
        <p:spPr>
          <a:xfrm>
            <a:off x="6064612" y="2811298"/>
            <a:ext cx="683570" cy="906781"/>
          </a:xfrm>
          <a:prstGeom prst="line">
            <a:avLst/>
          </a:prstGeom>
          <a:ln w="38100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193">
            <a:extLst>
              <a:ext uri="{FF2B5EF4-FFF2-40B4-BE49-F238E27FC236}">
                <a16:creationId xmlns:a16="http://schemas.microsoft.com/office/drawing/2014/main" id="{75243A62-3ED4-402A-87CD-C8DDDCDD51FD}"/>
              </a:ext>
            </a:extLst>
          </p:cNvPr>
          <p:cNvCxnSpPr>
            <a:cxnSpLocks/>
            <a:stCxn id="133" idx="2"/>
            <a:endCxn id="198" idx="0"/>
          </p:cNvCxnSpPr>
          <p:nvPr/>
        </p:nvCxnSpPr>
        <p:spPr>
          <a:xfrm flipH="1">
            <a:off x="7216596" y="3349649"/>
            <a:ext cx="101263" cy="368383"/>
          </a:xfrm>
          <a:prstGeom prst="line">
            <a:avLst/>
          </a:prstGeom>
          <a:ln w="38100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193">
            <a:extLst>
              <a:ext uri="{FF2B5EF4-FFF2-40B4-BE49-F238E27FC236}">
                <a16:creationId xmlns:a16="http://schemas.microsoft.com/office/drawing/2014/main" id="{F3E71386-2AC2-4848-8BFC-8F295493D4FA}"/>
              </a:ext>
            </a:extLst>
          </p:cNvPr>
          <p:cNvCxnSpPr>
            <a:cxnSpLocks/>
            <a:stCxn id="96" idx="2"/>
            <a:endCxn id="193" idx="0"/>
          </p:cNvCxnSpPr>
          <p:nvPr/>
        </p:nvCxnSpPr>
        <p:spPr>
          <a:xfrm>
            <a:off x="6325249" y="2811298"/>
            <a:ext cx="657140" cy="906734"/>
          </a:xfrm>
          <a:prstGeom prst="line">
            <a:avLst/>
          </a:prstGeom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193">
            <a:extLst>
              <a:ext uri="{FF2B5EF4-FFF2-40B4-BE49-F238E27FC236}">
                <a16:creationId xmlns:a16="http://schemas.microsoft.com/office/drawing/2014/main" id="{B7257127-6106-4091-8E9D-C487A1A8C69F}"/>
              </a:ext>
            </a:extLst>
          </p:cNvPr>
          <p:cNvCxnSpPr>
            <a:cxnSpLocks/>
            <a:stCxn id="129" idx="2"/>
            <a:endCxn id="203" idx="0"/>
          </p:cNvCxnSpPr>
          <p:nvPr/>
        </p:nvCxnSpPr>
        <p:spPr>
          <a:xfrm flipH="1">
            <a:off x="7450803" y="3349649"/>
            <a:ext cx="142532" cy="368336"/>
          </a:xfrm>
          <a:prstGeom prst="line">
            <a:avLst/>
          </a:prstGeom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193">
            <a:extLst>
              <a:ext uri="{FF2B5EF4-FFF2-40B4-BE49-F238E27FC236}">
                <a16:creationId xmlns:a16="http://schemas.microsoft.com/office/drawing/2014/main" id="{BDB1656E-3223-4274-A708-DCD4D70075A8}"/>
              </a:ext>
            </a:extLst>
          </p:cNvPr>
          <p:cNvCxnSpPr>
            <a:cxnSpLocks/>
          </p:cNvCxnSpPr>
          <p:nvPr/>
        </p:nvCxnSpPr>
        <p:spPr>
          <a:xfrm flipH="1">
            <a:off x="6585886" y="2376115"/>
            <a:ext cx="592137" cy="183346"/>
          </a:xfrm>
          <a:prstGeom prst="line">
            <a:avLst/>
          </a:prstGeom>
          <a:ln w="38100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193">
            <a:extLst>
              <a:ext uri="{FF2B5EF4-FFF2-40B4-BE49-F238E27FC236}">
                <a16:creationId xmlns:a16="http://schemas.microsoft.com/office/drawing/2014/main" id="{FC4C768B-17CB-44D4-9C2D-AD58EA6B2C0B}"/>
              </a:ext>
            </a:extLst>
          </p:cNvPr>
          <p:cNvCxnSpPr>
            <a:cxnSpLocks/>
          </p:cNvCxnSpPr>
          <p:nvPr/>
        </p:nvCxnSpPr>
        <p:spPr>
          <a:xfrm>
            <a:off x="7401750" y="2371417"/>
            <a:ext cx="467060" cy="707952"/>
          </a:xfrm>
          <a:prstGeom prst="line">
            <a:avLst/>
          </a:prstGeom>
          <a:ln w="38100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Erweiterte Failover Metro </a:t>
            </a:r>
            <a:r>
              <a:rPr lang="de-DE" dirty="0" err="1" smtClean="0"/>
              <a:t>Resiliency</a:t>
            </a:r>
            <a:endParaRPr lang="de-DE" dirty="0"/>
          </a:p>
        </p:txBody>
      </p:sp>
      <p:grpSp>
        <p:nvGrpSpPr>
          <p:cNvPr id="4" name="Group 102">
            <a:extLst>
              <a:ext uri="{FF2B5EF4-FFF2-40B4-BE49-F238E27FC236}">
                <a16:creationId xmlns:a16="http://schemas.microsoft.com/office/drawing/2014/main" id="{BE446C88-DB0E-41D0-BAD4-E74FEBFD7C27}"/>
              </a:ext>
            </a:extLst>
          </p:cNvPr>
          <p:cNvGrpSpPr>
            <a:grpSpLocks noChangeAspect="1"/>
          </p:cNvGrpSpPr>
          <p:nvPr/>
        </p:nvGrpSpPr>
        <p:grpSpPr>
          <a:xfrm>
            <a:off x="6095454" y="1824894"/>
            <a:ext cx="1981314" cy="348260"/>
            <a:chOff x="6235468" y="1519852"/>
            <a:chExt cx="1197765" cy="210534"/>
          </a:xfrm>
        </p:grpSpPr>
        <p:sp>
          <p:nvSpPr>
            <p:cNvPr id="5" name="Rectangle 145">
              <a:extLst>
                <a:ext uri="{FF2B5EF4-FFF2-40B4-BE49-F238E27FC236}">
                  <a16:creationId xmlns:a16="http://schemas.microsoft.com/office/drawing/2014/main" id="{995DC74E-CF0D-4431-B718-DBCF267CF4D7}"/>
                </a:ext>
              </a:extLst>
            </p:cNvPr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04">
              <a:extLst>
                <a:ext uri="{FF2B5EF4-FFF2-40B4-BE49-F238E27FC236}">
                  <a16:creationId xmlns:a16="http://schemas.microsoft.com/office/drawing/2014/main" id="{EDBAFB24-09D6-4A51-8ABD-C18C313D5D51}"/>
                </a:ext>
              </a:extLst>
            </p:cNvPr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7" name="Oval 105">
                <a:extLst>
                  <a:ext uri="{FF2B5EF4-FFF2-40B4-BE49-F238E27FC236}">
                    <a16:creationId xmlns:a16="http://schemas.microsoft.com/office/drawing/2014/main" id="{05B2F74F-655E-46E6-8127-E7B86DCC67B0}"/>
                  </a:ext>
                </a:extLst>
              </p:cNvPr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106">
                <a:extLst>
                  <a:ext uri="{FF2B5EF4-FFF2-40B4-BE49-F238E27FC236}">
                    <a16:creationId xmlns:a16="http://schemas.microsoft.com/office/drawing/2014/main" id="{AC258872-56AE-448D-9873-6EDC56CFB933}"/>
                  </a:ext>
                </a:extLst>
              </p:cNvPr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5" name="Agrupar 10">
            <a:extLst>
              <a:ext uri="{FF2B5EF4-FFF2-40B4-BE49-F238E27FC236}">
                <a16:creationId xmlns:a16="http://schemas.microsoft.com/office/drawing/2014/main" id="{F03A29A9-AB0E-47AE-8DFA-34C6EF47BD25}"/>
              </a:ext>
            </a:extLst>
          </p:cNvPr>
          <p:cNvGrpSpPr>
            <a:grpSpLocks noChangeAspect="1"/>
          </p:cNvGrpSpPr>
          <p:nvPr/>
        </p:nvGrpSpPr>
        <p:grpSpPr>
          <a:xfrm>
            <a:off x="5651593" y="2544961"/>
            <a:ext cx="1607948" cy="302100"/>
            <a:chOff x="1247599" y="1936132"/>
            <a:chExt cx="1273189" cy="239206"/>
          </a:xfrm>
        </p:grpSpPr>
        <p:sp>
          <p:nvSpPr>
            <p:cNvPr id="76" name="Rectangle 279">
              <a:extLst>
                <a:ext uri="{FF2B5EF4-FFF2-40B4-BE49-F238E27FC236}">
                  <a16:creationId xmlns:a16="http://schemas.microsoft.com/office/drawing/2014/main" id="{1DB40FCD-56C8-43FA-ACBF-401F0731AA61}"/>
                </a:ext>
              </a:extLst>
            </p:cNvPr>
            <p:cNvSpPr/>
            <p:nvPr/>
          </p:nvSpPr>
          <p:spPr>
            <a:xfrm>
              <a:off x="1247599" y="1936132"/>
              <a:ext cx="1273189" cy="239206"/>
            </a:xfrm>
            <a:prstGeom prst="rect">
              <a:avLst/>
            </a:prstGeom>
            <a:solidFill>
              <a:srgbClr val="9A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7" name="Agrupar 9">
              <a:extLst>
                <a:ext uri="{FF2B5EF4-FFF2-40B4-BE49-F238E27FC236}">
                  <a16:creationId xmlns:a16="http://schemas.microsoft.com/office/drawing/2014/main" id="{AB54752F-D72A-43C7-9A1B-953EAF74F3AA}"/>
                </a:ext>
              </a:extLst>
            </p:cNvPr>
            <p:cNvGrpSpPr/>
            <p:nvPr/>
          </p:nvGrpSpPr>
          <p:grpSpPr>
            <a:xfrm>
              <a:off x="1276970" y="1964450"/>
              <a:ext cx="1214447" cy="182570"/>
              <a:chOff x="1277928" y="1971171"/>
              <a:chExt cx="1214447" cy="182570"/>
            </a:xfrm>
          </p:grpSpPr>
          <p:grpSp>
            <p:nvGrpSpPr>
              <p:cNvPr id="78" name="Agrupar 484">
                <a:extLst>
                  <a:ext uri="{FF2B5EF4-FFF2-40B4-BE49-F238E27FC236}">
                    <a16:creationId xmlns:a16="http://schemas.microsoft.com/office/drawing/2014/main" id="{4C80DE62-8955-48ED-A211-598BAC2A5FFD}"/>
                  </a:ext>
                </a:extLst>
              </p:cNvPr>
              <p:cNvGrpSpPr/>
              <p:nvPr/>
            </p:nvGrpSpPr>
            <p:grpSpPr>
              <a:xfrm>
                <a:off x="1277928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104" name="Rectangle 20">
                  <a:extLst>
                    <a:ext uri="{FF2B5EF4-FFF2-40B4-BE49-F238E27FC236}">
                      <a16:creationId xmlns:a16="http://schemas.microsoft.com/office/drawing/2014/main" id="{361ADC4A-F636-4F09-9AF4-C1D3BAC8470B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5" name="Agrupar 486">
                  <a:extLst>
                    <a:ext uri="{FF2B5EF4-FFF2-40B4-BE49-F238E27FC236}">
                      <a16:creationId xmlns:a16="http://schemas.microsoft.com/office/drawing/2014/main" id="{6C6D8FD7-C633-45F8-A58F-8613A1C32D91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106" name="Rectangle 20">
                    <a:extLst>
                      <a:ext uri="{FF2B5EF4-FFF2-40B4-BE49-F238E27FC236}">
                        <a16:creationId xmlns:a16="http://schemas.microsoft.com/office/drawing/2014/main" id="{D286B805-B0DF-483D-81F7-EB6B6C61A376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20">
                    <a:extLst>
                      <a:ext uri="{FF2B5EF4-FFF2-40B4-BE49-F238E27FC236}">
                        <a16:creationId xmlns:a16="http://schemas.microsoft.com/office/drawing/2014/main" id="{AD732D6A-F48D-4C4F-B439-055A20BABDE5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9" name="Agrupar 489">
                <a:extLst>
                  <a:ext uri="{FF2B5EF4-FFF2-40B4-BE49-F238E27FC236}">
                    <a16:creationId xmlns:a16="http://schemas.microsoft.com/office/drawing/2014/main" id="{4E6DBB14-5D6B-4E2D-B06B-325A7A581C63}"/>
                  </a:ext>
                </a:extLst>
              </p:cNvPr>
              <p:cNvGrpSpPr/>
              <p:nvPr/>
            </p:nvGrpSpPr>
            <p:grpSpPr>
              <a:xfrm>
                <a:off x="1484303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100" name="Rectangle 20">
                  <a:extLst>
                    <a:ext uri="{FF2B5EF4-FFF2-40B4-BE49-F238E27FC236}">
                      <a16:creationId xmlns:a16="http://schemas.microsoft.com/office/drawing/2014/main" id="{361C4F08-8BBC-42A1-8991-8F3B6FF0879B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1" name="Agrupar 491">
                  <a:extLst>
                    <a:ext uri="{FF2B5EF4-FFF2-40B4-BE49-F238E27FC236}">
                      <a16:creationId xmlns:a16="http://schemas.microsoft.com/office/drawing/2014/main" id="{5C623E19-F2D3-4978-B63F-6B5CD93937B4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102" name="Rectangle 20">
                    <a:extLst>
                      <a:ext uri="{FF2B5EF4-FFF2-40B4-BE49-F238E27FC236}">
                        <a16:creationId xmlns:a16="http://schemas.microsoft.com/office/drawing/2014/main" id="{E01CE4F8-4D41-449B-9DC5-A984AE0F59FF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20">
                    <a:extLst>
                      <a:ext uri="{FF2B5EF4-FFF2-40B4-BE49-F238E27FC236}">
                        <a16:creationId xmlns:a16="http://schemas.microsoft.com/office/drawing/2014/main" id="{5E281446-5576-4984-9BDB-AD9640D61958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0" name="Agrupar 494">
                <a:extLst>
                  <a:ext uri="{FF2B5EF4-FFF2-40B4-BE49-F238E27FC236}">
                    <a16:creationId xmlns:a16="http://schemas.microsoft.com/office/drawing/2014/main" id="{7450C934-709A-4638-886A-B8AB5DE1C5AB}"/>
                  </a:ext>
                </a:extLst>
              </p:cNvPr>
              <p:cNvGrpSpPr/>
              <p:nvPr/>
            </p:nvGrpSpPr>
            <p:grpSpPr>
              <a:xfrm>
                <a:off x="1690678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96" name="Rectangle 20">
                  <a:extLst>
                    <a:ext uri="{FF2B5EF4-FFF2-40B4-BE49-F238E27FC236}">
                      <a16:creationId xmlns:a16="http://schemas.microsoft.com/office/drawing/2014/main" id="{3C56C3F9-6696-49BC-8B5F-4AC6EBFCCEB3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7" name="Agrupar 496">
                  <a:extLst>
                    <a:ext uri="{FF2B5EF4-FFF2-40B4-BE49-F238E27FC236}">
                      <a16:creationId xmlns:a16="http://schemas.microsoft.com/office/drawing/2014/main" id="{9DEE0762-4F41-4241-94E6-B0B9BE1E8B54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98" name="Rectangle 20">
                    <a:extLst>
                      <a:ext uri="{FF2B5EF4-FFF2-40B4-BE49-F238E27FC236}">
                        <a16:creationId xmlns:a16="http://schemas.microsoft.com/office/drawing/2014/main" id="{7B22DFFF-4504-427B-BDA9-40BC4F8B9033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20">
                    <a:extLst>
                      <a:ext uri="{FF2B5EF4-FFF2-40B4-BE49-F238E27FC236}">
                        <a16:creationId xmlns:a16="http://schemas.microsoft.com/office/drawing/2014/main" id="{BDE60541-4E72-4CEA-A33E-6B0FD0B0B3C8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1" name="Agrupar 499">
                <a:extLst>
                  <a:ext uri="{FF2B5EF4-FFF2-40B4-BE49-F238E27FC236}">
                    <a16:creationId xmlns:a16="http://schemas.microsoft.com/office/drawing/2014/main" id="{F42BA8D0-11EA-4453-B82A-CAF9B139D084}"/>
                  </a:ext>
                </a:extLst>
              </p:cNvPr>
              <p:cNvGrpSpPr/>
              <p:nvPr/>
            </p:nvGrpSpPr>
            <p:grpSpPr>
              <a:xfrm>
                <a:off x="1897053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92" name="Rectangle 86">
                  <a:extLst>
                    <a:ext uri="{FF2B5EF4-FFF2-40B4-BE49-F238E27FC236}">
                      <a16:creationId xmlns:a16="http://schemas.microsoft.com/office/drawing/2014/main" id="{E71C083C-7665-43A3-B8C3-E0CA32C7F12B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3" name="Agrupar 501">
                  <a:extLst>
                    <a:ext uri="{FF2B5EF4-FFF2-40B4-BE49-F238E27FC236}">
                      <a16:creationId xmlns:a16="http://schemas.microsoft.com/office/drawing/2014/main" id="{2F1113C5-C0C6-4488-9D07-DB1F9602B76D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94" name="Rectangle 20">
                    <a:extLst>
                      <a:ext uri="{FF2B5EF4-FFF2-40B4-BE49-F238E27FC236}">
                        <a16:creationId xmlns:a16="http://schemas.microsoft.com/office/drawing/2014/main" id="{13069D54-CA57-4DAB-95F4-0B608EE3E898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20">
                    <a:extLst>
                      <a:ext uri="{FF2B5EF4-FFF2-40B4-BE49-F238E27FC236}">
                        <a16:creationId xmlns:a16="http://schemas.microsoft.com/office/drawing/2014/main" id="{C9D473E4-51E0-4703-8995-C02B9DA3A0D4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2" name="Agrupar 504">
                <a:extLst>
                  <a:ext uri="{FF2B5EF4-FFF2-40B4-BE49-F238E27FC236}">
                    <a16:creationId xmlns:a16="http://schemas.microsoft.com/office/drawing/2014/main" id="{30D757D6-EFF7-405F-B319-00F52014B19F}"/>
                  </a:ext>
                </a:extLst>
              </p:cNvPr>
              <p:cNvGrpSpPr/>
              <p:nvPr/>
            </p:nvGrpSpPr>
            <p:grpSpPr>
              <a:xfrm>
                <a:off x="2103428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88" name="Rectangle 20">
                  <a:extLst>
                    <a:ext uri="{FF2B5EF4-FFF2-40B4-BE49-F238E27FC236}">
                      <a16:creationId xmlns:a16="http://schemas.microsoft.com/office/drawing/2014/main" id="{9CC583E9-65D5-4DF2-A1FD-30572B4AF58B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9" name="Agrupar 506">
                  <a:extLst>
                    <a:ext uri="{FF2B5EF4-FFF2-40B4-BE49-F238E27FC236}">
                      <a16:creationId xmlns:a16="http://schemas.microsoft.com/office/drawing/2014/main" id="{B8F14D39-47BF-472B-9314-FB0C750030AE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90" name="Rectangle 20">
                    <a:extLst>
                      <a:ext uri="{FF2B5EF4-FFF2-40B4-BE49-F238E27FC236}">
                        <a16:creationId xmlns:a16="http://schemas.microsoft.com/office/drawing/2014/main" id="{5D9FC122-F656-465D-BF52-E976C5158545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Rectangle 20">
                    <a:extLst>
                      <a:ext uri="{FF2B5EF4-FFF2-40B4-BE49-F238E27FC236}">
                        <a16:creationId xmlns:a16="http://schemas.microsoft.com/office/drawing/2014/main" id="{D02E5105-7968-4753-808D-DD5FA157D228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3" name="Agrupar 509">
                <a:extLst>
                  <a:ext uri="{FF2B5EF4-FFF2-40B4-BE49-F238E27FC236}">
                    <a16:creationId xmlns:a16="http://schemas.microsoft.com/office/drawing/2014/main" id="{F7C6F79F-AA0D-4040-BF3E-AC12D3B66354}"/>
                  </a:ext>
                </a:extLst>
              </p:cNvPr>
              <p:cNvGrpSpPr/>
              <p:nvPr/>
            </p:nvGrpSpPr>
            <p:grpSpPr>
              <a:xfrm>
                <a:off x="2309803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84" name="Rectangle 20">
                  <a:extLst>
                    <a:ext uri="{FF2B5EF4-FFF2-40B4-BE49-F238E27FC236}">
                      <a16:creationId xmlns:a16="http://schemas.microsoft.com/office/drawing/2014/main" id="{3E97BA11-6C0F-48E1-9172-2C2076C1F238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5" name="Agrupar 511">
                  <a:extLst>
                    <a:ext uri="{FF2B5EF4-FFF2-40B4-BE49-F238E27FC236}">
                      <a16:creationId xmlns:a16="http://schemas.microsoft.com/office/drawing/2014/main" id="{CA858C39-2CC7-47BE-B688-E5A7B9A9BADE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86" name="Rectangle 20">
                    <a:extLst>
                      <a:ext uri="{FF2B5EF4-FFF2-40B4-BE49-F238E27FC236}">
                        <a16:creationId xmlns:a16="http://schemas.microsoft.com/office/drawing/2014/main" id="{645590AE-7B11-4117-82C1-9DC61EDD2A9A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20">
                    <a:extLst>
                      <a:ext uri="{FF2B5EF4-FFF2-40B4-BE49-F238E27FC236}">
                        <a16:creationId xmlns:a16="http://schemas.microsoft.com/office/drawing/2014/main" id="{C52E6BEE-88E1-4B9A-8880-CFEE3685E23E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08" name="Agrupar 10">
            <a:extLst>
              <a:ext uri="{FF2B5EF4-FFF2-40B4-BE49-F238E27FC236}">
                <a16:creationId xmlns:a16="http://schemas.microsoft.com/office/drawing/2014/main" id="{9EC7E2AC-E566-4ABC-8C33-E9D32A0B73F7}"/>
              </a:ext>
            </a:extLst>
          </p:cNvPr>
          <p:cNvGrpSpPr>
            <a:grpSpLocks noChangeAspect="1"/>
          </p:cNvGrpSpPr>
          <p:nvPr/>
        </p:nvGrpSpPr>
        <p:grpSpPr>
          <a:xfrm>
            <a:off x="6881328" y="3068149"/>
            <a:ext cx="1699490" cy="319299"/>
            <a:chOff x="1247599" y="1936132"/>
            <a:chExt cx="1273189" cy="239206"/>
          </a:xfrm>
        </p:grpSpPr>
        <p:sp>
          <p:nvSpPr>
            <p:cNvPr id="109" name="Rectangle 279">
              <a:extLst>
                <a:ext uri="{FF2B5EF4-FFF2-40B4-BE49-F238E27FC236}">
                  <a16:creationId xmlns:a16="http://schemas.microsoft.com/office/drawing/2014/main" id="{32498ACF-F30D-42E1-B1FE-54CF30E3292E}"/>
                </a:ext>
              </a:extLst>
            </p:cNvPr>
            <p:cNvSpPr/>
            <p:nvPr/>
          </p:nvSpPr>
          <p:spPr>
            <a:xfrm>
              <a:off x="1247599" y="1936132"/>
              <a:ext cx="1273189" cy="239206"/>
            </a:xfrm>
            <a:prstGeom prst="rect">
              <a:avLst/>
            </a:prstGeom>
            <a:solidFill>
              <a:srgbClr val="9A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0" name="Agrupar 9">
              <a:extLst>
                <a:ext uri="{FF2B5EF4-FFF2-40B4-BE49-F238E27FC236}">
                  <a16:creationId xmlns:a16="http://schemas.microsoft.com/office/drawing/2014/main" id="{064C9257-9447-43BF-A8CD-FA801005688D}"/>
                </a:ext>
              </a:extLst>
            </p:cNvPr>
            <p:cNvGrpSpPr/>
            <p:nvPr/>
          </p:nvGrpSpPr>
          <p:grpSpPr>
            <a:xfrm>
              <a:off x="1276970" y="1964450"/>
              <a:ext cx="1214447" cy="182570"/>
              <a:chOff x="1277928" y="1971171"/>
              <a:chExt cx="1214447" cy="182570"/>
            </a:xfrm>
          </p:grpSpPr>
          <p:grpSp>
            <p:nvGrpSpPr>
              <p:cNvPr id="111" name="Agrupar 484">
                <a:extLst>
                  <a:ext uri="{FF2B5EF4-FFF2-40B4-BE49-F238E27FC236}">
                    <a16:creationId xmlns:a16="http://schemas.microsoft.com/office/drawing/2014/main" id="{1B38771E-85D1-49C6-9B89-13A78A077E90}"/>
                  </a:ext>
                </a:extLst>
              </p:cNvPr>
              <p:cNvGrpSpPr/>
              <p:nvPr/>
            </p:nvGrpSpPr>
            <p:grpSpPr>
              <a:xfrm>
                <a:off x="1277928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137" name="Rectangle 20">
                  <a:extLst>
                    <a:ext uri="{FF2B5EF4-FFF2-40B4-BE49-F238E27FC236}">
                      <a16:creationId xmlns:a16="http://schemas.microsoft.com/office/drawing/2014/main" id="{510C2111-6F2C-49B5-AF05-07C25A66AFC9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8" name="Agrupar 486">
                  <a:extLst>
                    <a:ext uri="{FF2B5EF4-FFF2-40B4-BE49-F238E27FC236}">
                      <a16:creationId xmlns:a16="http://schemas.microsoft.com/office/drawing/2014/main" id="{ABBDBDA7-DA29-4A64-8495-8E79EFD115F3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139" name="Rectangle 20">
                    <a:extLst>
                      <a:ext uri="{FF2B5EF4-FFF2-40B4-BE49-F238E27FC236}">
                        <a16:creationId xmlns:a16="http://schemas.microsoft.com/office/drawing/2014/main" id="{EEBB6024-6410-46A3-A261-6D1C6DB723F6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20">
                    <a:extLst>
                      <a:ext uri="{FF2B5EF4-FFF2-40B4-BE49-F238E27FC236}">
                        <a16:creationId xmlns:a16="http://schemas.microsoft.com/office/drawing/2014/main" id="{CFE4E6AB-07B4-49AF-84B0-FFF810FFEA51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2" name="Agrupar 489">
                <a:extLst>
                  <a:ext uri="{FF2B5EF4-FFF2-40B4-BE49-F238E27FC236}">
                    <a16:creationId xmlns:a16="http://schemas.microsoft.com/office/drawing/2014/main" id="{38B90FEE-A872-4723-B7D6-4456F76556E8}"/>
                  </a:ext>
                </a:extLst>
              </p:cNvPr>
              <p:cNvGrpSpPr/>
              <p:nvPr/>
            </p:nvGrpSpPr>
            <p:grpSpPr>
              <a:xfrm>
                <a:off x="1484303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133" name="Rectangle 20">
                  <a:extLst>
                    <a:ext uri="{FF2B5EF4-FFF2-40B4-BE49-F238E27FC236}">
                      <a16:creationId xmlns:a16="http://schemas.microsoft.com/office/drawing/2014/main" id="{8D0C545D-883E-426D-B429-222DD2016F25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4" name="Agrupar 491">
                  <a:extLst>
                    <a:ext uri="{FF2B5EF4-FFF2-40B4-BE49-F238E27FC236}">
                      <a16:creationId xmlns:a16="http://schemas.microsoft.com/office/drawing/2014/main" id="{1E9F80E9-334A-4B92-9354-65ED4FB9800B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135" name="Rectangle 20">
                    <a:extLst>
                      <a:ext uri="{FF2B5EF4-FFF2-40B4-BE49-F238E27FC236}">
                        <a16:creationId xmlns:a16="http://schemas.microsoft.com/office/drawing/2014/main" id="{B64EB468-C195-4F71-9C75-2BB05248C881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20">
                    <a:extLst>
                      <a:ext uri="{FF2B5EF4-FFF2-40B4-BE49-F238E27FC236}">
                        <a16:creationId xmlns:a16="http://schemas.microsoft.com/office/drawing/2014/main" id="{78E27C5D-326E-4455-A64D-09250A8246C9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3" name="Agrupar 494">
                <a:extLst>
                  <a:ext uri="{FF2B5EF4-FFF2-40B4-BE49-F238E27FC236}">
                    <a16:creationId xmlns:a16="http://schemas.microsoft.com/office/drawing/2014/main" id="{066EF5A7-6B28-47B1-BC24-84532C4B7DF8}"/>
                  </a:ext>
                </a:extLst>
              </p:cNvPr>
              <p:cNvGrpSpPr/>
              <p:nvPr/>
            </p:nvGrpSpPr>
            <p:grpSpPr>
              <a:xfrm>
                <a:off x="1690678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129" name="Rectangle 20">
                  <a:extLst>
                    <a:ext uri="{FF2B5EF4-FFF2-40B4-BE49-F238E27FC236}">
                      <a16:creationId xmlns:a16="http://schemas.microsoft.com/office/drawing/2014/main" id="{861D873F-ECC1-41DA-AC26-BA62ECADCBAA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0" name="Agrupar 496">
                  <a:extLst>
                    <a:ext uri="{FF2B5EF4-FFF2-40B4-BE49-F238E27FC236}">
                      <a16:creationId xmlns:a16="http://schemas.microsoft.com/office/drawing/2014/main" id="{894E4FF2-4160-4B27-AF18-6C7DBB9A9C6B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131" name="Rectangle 20">
                    <a:extLst>
                      <a:ext uri="{FF2B5EF4-FFF2-40B4-BE49-F238E27FC236}">
                        <a16:creationId xmlns:a16="http://schemas.microsoft.com/office/drawing/2014/main" id="{24C445BF-64C4-4AD1-99BE-81985A7AA964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20">
                    <a:extLst>
                      <a:ext uri="{FF2B5EF4-FFF2-40B4-BE49-F238E27FC236}">
                        <a16:creationId xmlns:a16="http://schemas.microsoft.com/office/drawing/2014/main" id="{BA4B2A20-8C80-4A32-8585-8F6EA624D499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4" name="Agrupar 499">
                <a:extLst>
                  <a:ext uri="{FF2B5EF4-FFF2-40B4-BE49-F238E27FC236}">
                    <a16:creationId xmlns:a16="http://schemas.microsoft.com/office/drawing/2014/main" id="{37B0C6F1-DF7E-4118-9A57-BF2A4B037663}"/>
                  </a:ext>
                </a:extLst>
              </p:cNvPr>
              <p:cNvGrpSpPr/>
              <p:nvPr/>
            </p:nvGrpSpPr>
            <p:grpSpPr>
              <a:xfrm>
                <a:off x="1897053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125" name="Rectangle 20">
                  <a:extLst>
                    <a:ext uri="{FF2B5EF4-FFF2-40B4-BE49-F238E27FC236}">
                      <a16:creationId xmlns:a16="http://schemas.microsoft.com/office/drawing/2014/main" id="{ABAB9C67-3DA3-4E24-A48C-4B5D9B65B65E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6" name="Agrupar 501">
                  <a:extLst>
                    <a:ext uri="{FF2B5EF4-FFF2-40B4-BE49-F238E27FC236}">
                      <a16:creationId xmlns:a16="http://schemas.microsoft.com/office/drawing/2014/main" id="{B5859A22-998C-43BA-97C7-8ECEDD5A7A41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127" name="Rectangle 20">
                    <a:extLst>
                      <a:ext uri="{FF2B5EF4-FFF2-40B4-BE49-F238E27FC236}">
                        <a16:creationId xmlns:a16="http://schemas.microsoft.com/office/drawing/2014/main" id="{2072FFC6-D440-45F2-A345-8FE8782B1F83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Rectangle 20">
                    <a:extLst>
                      <a:ext uri="{FF2B5EF4-FFF2-40B4-BE49-F238E27FC236}">
                        <a16:creationId xmlns:a16="http://schemas.microsoft.com/office/drawing/2014/main" id="{C3D441B8-168A-486A-BE54-A9D91F45733A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5" name="Agrupar 504">
                <a:extLst>
                  <a:ext uri="{FF2B5EF4-FFF2-40B4-BE49-F238E27FC236}">
                    <a16:creationId xmlns:a16="http://schemas.microsoft.com/office/drawing/2014/main" id="{17ECC21A-5798-433E-BE4E-3569E783FC75}"/>
                  </a:ext>
                </a:extLst>
              </p:cNvPr>
              <p:cNvGrpSpPr/>
              <p:nvPr/>
            </p:nvGrpSpPr>
            <p:grpSpPr>
              <a:xfrm>
                <a:off x="2103428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121" name="Rectangle 20">
                  <a:extLst>
                    <a:ext uri="{FF2B5EF4-FFF2-40B4-BE49-F238E27FC236}">
                      <a16:creationId xmlns:a16="http://schemas.microsoft.com/office/drawing/2014/main" id="{C5E0F58B-D40F-4531-B70A-4C7533450F9E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2" name="Agrupar 506">
                  <a:extLst>
                    <a:ext uri="{FF2B5EF4-FFF2-40B4-BE49-F238E27FC236}">
                      <a16:creationId xmlns:a16="http://schemas.microsoft.com/office/drawing/2014/main" id="{6EE87C0F-C201-4326-BED3-C8155DD7A5D9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123" name="Rectangle 20">
                    <a:extLst>
                      <a:ext uri="{FF2B5EF4-FFF2-40B4-BE49-F238E27FC236}">
                        <a16:creationId xmlns:a16="http://schemas.microsoft.com/office/drawing/2014/main" id="{4B7533F7-B831-439D-A0D9-1528B95553F3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20">
                    <a:extLst>
                      <a:ext uri="{FF2B5EF4-FFF2-40B4-BE49-F238E27FC236}">
                        <a16:creationId xmlns:a16="http://schemas.microsoft.com/office/drawing/2014/main" id="{E2334D70-E68B-41B2-A629-8D26ED76985D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6" name="Agrupar 509">
                <a:extLst>
                  <a:ext uri="{FF2B5EF4-FFF2-40B4-BE49-F238E27FC236}">
                    <a16:creationId xmlns:a16="http://schemas.microsoft.com/office/drawing/2014/main" id="{150C9EDF-A2F5-4814-8D9B-EB6640F44CA7}"/>
                  </a:ext>
                </a:extLst>
              </p:cNvPr>
              <p:cNvGrpSpPr/>
              <p:nvPr/>
            </p:nvGrpSpPr>
            <p:grpSpPr>
              <a:xfrm>
                <a:off x="2309803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117" name="Rectangle 20">
                  <a:extLst>
                    <a:ext uri="{FF2B5EF4-FFF2-40B4-BE49-F238E27FC236}">
                      <a16:creationId xmlns:a16="http://schemas.microsoft.com/office/drawing/2014/main" id="{284D9616-819F-4EFE-848D-1A83E5F3F298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8" name="Agrupar 511">
                  <a:extLst>
                    <a:ext uri="{FF2B5EF4-FFF2-40B4-BE49-F238E27FC236}">
                      <a16:creationId xmlns:a16="http://schemas.microsoft.com/office/drawing/2014/main" id="{B8E3A674-D2C7-483A-A21D-FF40A122371E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119" name="Rectangle 20">
                    <a:extLst>
                      <a:ext uri="{FF2B5EF4-FFF2-40B4-BE49-F238E27FC236}">
                        <a16:creationId xmlns:a16="http://schemas.microsoft.com/office/drawing/2014/main" id="{577CAE93-44FA-410B-9289-D8B1147D805F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20">
                    <a:extLst>
                      <a:ext uri="{FF2B5EF4-FFF2-40B4-BE49-F238E27FC236}">
                        <a16:creationId xmlns:a16="http://schemas.microsoft.com/office/drawing/2014/main" id="{C87E5B94-ADF0-4F9B-BF0A-AF151734FAF2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cxnSp>
        <p:nvCxnSpPr>
          <p:cNvPr id="141" name="Straight Connector 193">
            <a:extLst>
              <a:ext uri="{FF2B5EF4-FFF2-40B4-BE49-F238E27FC236}">
                <a16:creationId xmlns:a16="http://schemas.microsoft.com/office/drawing/2014/main" id="{7D1F4DA4-ABF9-4FA4-9C6B-15B02A2A05A4}"/>
              </a:ext>
            </a:extLst>
          </p:cNvPr>
          <p:cNvCxnSpPr>
            <a:cxnSpLocks/>
            <a:stCxn id="10" idx="3"/>
            <a:endCxn id="76" idx="1"/>
          </p:cNvCxnSpPr>
          <p:nvPr/>
        </p:nvCxnSpPr>
        <p:spPr>
          <a:xfrm flipV="1">
            <a:off x="3450622" y="2696011"/>
            <a:ext cx="2200971" cy="5847"/>
          </a:xfrm>
          <a:prstGeom prst="line">
            <a:avLst/>
          </a:prstGeom>
          <a:ln w="76200" cap="flat" cmpd="sng" algn="ctr">
            <a:solidFill>
              <a:srgbClr val="9AA3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ZoneTexte 139">
            <a:extLst>
              <a:ext uri="{FF2B5EF4-FFF2-40B4-BE49-F238E27FC236}">
                <a16:creationId xmlns:a16="http://schemas.microsoft.com/office/drawing/2014/main" id="{3942EA4D-24D4-419B-9514-B13AEFE80B41}"/>
              </a:ext>
            </a:extLst>
          </p:cNvPr>
          <p:cNvSpPr txBox="1"/>
          <p:nvPr/>
        </p:nvSpPr>
        <p:spPr>
          <a:xfrm>
            <a:off x="4178656" y="2171843"/>
            <a:ext cx="874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ISL 1</a:t>
            </a:r>
          </a:p>
        </p:txBody>
      </p:sp>
      <p:sp>
        <p:nvSpPr>
          <p:cNvPr id="144" name="ZoneTexte 140">
            <a:extLst>
              <a:ext uri="{FF2B5EF4-FFF2-40B4-BE49-F238E27FC236}">
                <a16:creationId xmlns:a16="http://schemas.microsoft.com/office/drawing/2014/main" id="{9CBBCA0A-7E80-429D-9D8A-4C523AF2E26F}"/>
              </a:ext>
            </a:extLst>
          </p:cNvPr>
          <p:cNvSpPr txBox="1"/>
          <p:nvPr/>
        </p:nvSpPr>
        <p:spPr>
          <a:xfrm>
            <a:off x="4176759" y="3225933"/>
            <a:ext cx="844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ISL 2</a:t>
            </a:r>
          </a:p>
        </p:txBody>
      </p:sp>
      <p:grpSp>
        <p:nvGrpSpPr>
          <p:cNvPr id="145" name="Group 107">
            <a:extLst>
              <a:ext uri="{FF2B5EF4-FFF2-40B4-BE49-F238E27FC236}">
                <a16:creationId xmlns:a16="http://schemas.microsoft.com/office/drawing/2014/main" id="{2F64A942-2D85-4974-81F0-D17B746CD19A}"/>
              </a:ext>
            </a:extLst>
          </p:cNvPr>
          <p:cNvGrpSpPr>
            <a:grpSpLocks noChangeAspect="1"/>
          </p:cNvGrpSpPr>
          <p:nvPr/>
        </p:nvGrpSpPr>
        <p:grpSpPr>
          <a:xfrm>
            <a:off x="970801" y="3986550"/>
            <a:ext cx="2481078" cy="436105"/>
            <a:chOff x="381201" y="3385164"/>
            <a:chExt cx="4313596" cy="758211"/>
          </a:xfrm>
        </p:grpSpPr>
        <p:grpSp>
          <p:nvGrpSpPr>
            <p:cNvPr id="146" name="Group 74">
              <a:extLst>
                <a:ext uri="{FF2B5EF4-FFF2-40B4-BE49-F238E27FC236}">
                  <a16:creationId xmlns:a16="http://schemas.microsoft.com/office/drawing/2014/main" id="{F958A130-1F4A-4B9A-A647-3A4D5CE9F612}"/>
                </a:ext>
              </a:extLst>
            </p:cNvPr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150" name="Rectangle 145">
                <a:extLst>
                  <a:ext uri="{FF2B5EF4-FFF2-40B4-BE49-F238E27FC236}">
                    <a16:creationId xmlns:a16="http://schemas.microsoft.com/office/drawing/2014/main" id="{952F1B34-EE4D-4826-8925-26DB8AF290D4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1" name="Group 76">
                <a:extLst>
                  <a:ext uri="{FF2B5EF4-FFF2-40B4-BE49-F238E27FC236}">
                    <a16:creationId xmlns:a16="http://schemas.microsoft.com/office/drawing/2014/main" id="{89A067FB-24AD-4734-9FA7-DE01AA68E016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52" name="Oval 77">
                  <a:extLst>
                    <a:ext uri="{FF2B5EF4-FFF2-40B4-BE49-F238E27FC236}">
                      <a16:creationId xmlns:a16="http://schemas.microsoft.com/office/drawing/2014/main" id="{6538AEC7-D09E-4663-8265-A74391488E49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78">
                  <a:extLst>
                    <a:ext uri="{FF2B5EF4-FFF2-40B4-BE49-F238E27FC236}">
                      <a16:creationId xmlns:a16="http://schemas.microsoft.com/office/drawing/2014/main" id="{15B8146B-F4EB-4FCC-A5AB-F1F4D86D6CE4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7" name="Agrupar 467">
              <a:extLst>
                <a:ext uri="{FF2B5EF4-FFF2-40B4-BE49-F238E27FC236}">
                  <a16:creationId xmlns:a16="http://schemas.microsoft.com/office/drawing/2014/main" id="{985A96C9-6BAD-4025-AD25-59EB20F4B11A}"/>
                </a:ext>
              </a:extLst>
            </p:cNvPr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148" name="Rectangle 177">
                <a:extLst>
                  <a:ext uri="{FF2B5EF4-FFF2-40B4-BE49-F238E27FC236}">
                    <a16:creationId xmlns:a16="http://schemas.microsoft.com/office/drawing/2014/main" id="{C21DE6C5-2FFB-42E4-B67F-8D4617148C98}"/>
                  </a:ext>
                </a:extLst>
              </p:cNvPr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9" name="Picture 178">
                <a:extLst>
                  <a:ext uri="{FF2B5EF4-FFF2-40B4-BE49-F238E27FC236}">
                    <a16:creationId xmlns:a16="http://schemas.microsoft.com/office/drawing/2014/main" id="{2580917D-2FEC-4C5A-95CB-C3412318D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154" name="Group 107">
            <a:extLst>
              <a:ext uri="{FF2B5EF4-FFF2-40B4-BE49-F238E27FC236}">
                <a16:creationId xmlns:a16="http://schemas.microsoft.com/office/drawing/2014/main" id="{5DFE63A9-4C0D-4664-B98B-C2E451CEA939}"/>
              </a:ext>
            </a:extLst>
          </p:cNvPr>
          <p:cNvGrpSpPr>
            <a:grpSpLocks noChangeAspect="1"/>
          </p:cNvGrpSpPr>
          <p:nvPr/>
        </p:nvGrpSpPr>
        <p:grpSpPr>
          <a:xfrm>
            <a:off x="5808909" y="3969707"/>
            <a:ext cx="2530699" cy="444827"/>
            <a:chOff x="381201" y="3385164"/>
            <a:chExt cx="4313596" cy="758211"/>
          </a:xfrm>
        </p:grpSpPr>
        <p:grpSp>
          <p:nvGrpSpPr>
            <p:cNvPr id="155" name="Group 74">
              <a:extLst>
                <a:ext uri="{FF2B5EF4-FFF2-40B4-BE49-F238E27FC236}">
                  <a16:creationId xmlns:a16="http://schemas.microsoft.com/office/drawing/2014/main" id="{23A10DC9-70B8-4CA9-B1D4-F696E2F74686}"/>
                </a:ext>
              </a:extLst>
            </p:cNvPr>
            <p:cNvGrpSpPr/>
            <p:nvPr/>
          </p:nvGrpSpPr>
          <p:grpSpPr>
            <a:xfrm>
              <a:off x="381201" y="3385164"/>
              <a:ext cx="4313596" cy="758211"/>
              <a:chOff x="6235468" y="1519852"/>
              <a:chExt cx="1197765" cy="210534"/>
            </a:xfrm>
          </p:grpSpPr>
          <p:sp>
            <p:nvSpPr>
              <p:cNvPr id="159" name="Rectangle 145">
                <a:extLst>
                  <a:ext uri="{FF2B5EF4-FFF2-40B4-BE49-F238E27FC236}">
                    <a16:creationId xmlns:a16="http://schemas.microsoft.com/office/drawing/2014/main" id="{0DC2F39C-6491-47FD-A213-60C15ADEAB44}"/>
                  </a:ext>
                </a:extLst>
              </p:cNvPr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0" name="Group 76">
                <a:extLst>
                  <a:ext uri="{FF2B5EF4-FFF2-40B4-BE49-F238E27FC236}">
                    <a16:creationId xmlns:a16="http://schemas.microsoft.com/office/drawing/2014/main" id="{E552C570-CFB8-4273-AED7-F532A4BA4873}"/>
                  </a:ext>
                </a:extLst>
              </p:cNvPr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161" name="Oval 77">
                  <a:extLst>
                    <a:ext uri="{FF2B5EF4-FFF2-40B4-BE49-F238E27FC236}">
                      <a16:creationId xmlns:a16="http://schemas.microsoft.com/office/drawing/2014/main" id="{FA8C2465-0253-45B0-A676-27BC9727D5DF}"/>
                    </a:ext>
                  </a:extLst>
                </p:cNvPr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Oval 78">
                  <a:extLst>
                    <a:ext uri="{FF2B5EF4-FFF2-40B4-BE49-F238E27FC236}">
                      <a16:creationId xmlns:a16="http://schemas.microsoft.com/office/drawing/2014/main" id="{930B5F01-D6D4-4733-A0C8-738F9D7AD73E}"/>
                    </a:ext>
                  </a:extLst>
                </p:cNvPr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6" name="Agrupar 467">
              <a:extLst>
                <a:ext uri="{FF2B5EF4-FFF2-40B4-BE49-F238E27FC236}">
                  <a16:creationId xmlns:a16="http://schemas.microsoft.com/office/drawing/2014/main" id="{E8C7E672-D96C-4280-8603-B4A5D79C6875}"/>
                </a:ext>
              </a:extLst>
            </p:cNvPr>
            <p:cNvGrpSpPr/>
            <p:nvPr/>
          </p:nvGrpSpPr>
          <p:grpSpPr>
            <a:xfrm>
              <a:off x="1682942" y="3469559"/>
              <a:ext cx="1832471" cy="589426"/>
              <a:chOff x="6482067" y="1440114"/>
              <a:chExt cx="508826" cy="163667"/>
            </a:xfrm>
          </p:grpSpPr>
          <p:sp>
            <p:nvSpPr>
              <p:cNvPr id="157" name="Rectangle 177">
                <a:extLst>
                  <a:ext uri="{FF2B5EF4-FFF2-40B4-BE49-F238E27FC236}">
                    <a16:creationId xmlns:a16="http://schemas.microsoft.com/office/drawing/2014/main" id="{90035DBF-9418-40A0-B497-76F3374BB2A8}"/>
                  </a:ext>
                </a:extLst>
              </p:cNvPr>
              <p:cNvSpPr/>
              <p:nvPr/>
            </p:nvSpPr>
            <p:spPr>
              <a:xfrm>
                <a:off x="6482067" y="1440114"/>
                <a:ext cx="508826" cy="163667"/>
              </a:xfrm>
              <a:prstGeom prst="rect">
                <a:avLst/>
              </a:prstGeom>
              <a:solidFill>
                <a:srgbClr val="00BC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8" name="Picture 178">
                <a:extLst>
                  <a:ext uri="{FF2B5EF4-FFF2-40B4-BE49-F238E27FC236}">
                    <a16:creationId xmlns:a16="http://schemas.microsoft.com/office/drawing/2014/main" id="{4D202DCB-00C0-4F1D-A593-9BD652AF8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49288" y="1486179"/>
                <a:ext cx="374384" cy="71538"/>
              </a:xfrm>
              <a:prstGeom prst="rect">
                <a:avLst/>
              </a:prstGeom>
            </p:spPr>
          </p:pic>
        </p:grpSp>
      </p:grpSp>
      <p:grpSp>
        <p:nvGrpSpPr>
          <p:cNvPr id="163" name="Agrupar 25">
            <a:extLst>
              <a:ext uri="{FF2B5EF4-FFF2-40B4-BE49-F238E27FC236}">
                <a16:creationId xmlns:a16="http://schemas.microsoft.com/office/drawing/2014/main" id="{E11E640A-DAEB-42AA-A2A3-C58E57EB1F15}"/>
              </a:ext>
            </a:extLst>
          </p:cNvPr>
          <p:cNvGrpSpPr>
            <a:grpSpLocks noChangeAspect="1"/>
          </p:cNvGrpSpPr>
          <p:nvPr/>
        </p:nvGrpSpPr>
        <p:grpSpPr>
          <a:xfrm>
            <a:off x="1792733" y="3734979"/>
            <a:ext cx="217772" cy="217771"/>
            <a:chOff x="1108432" y="3997602"/>
            <a:chExt cx="366359" cy="366358"/>
          </a:xfrm>
        </p:grpSpPr>
        <p:sp>
          <p:nvSpPr>
            <p:cNvPr id="164" name="Rectangle 20">
              <a:extLst>
                <a:ext uri="{FF2B5EF4-FFF2-40B4-BE49-F238E27FC236}">
                  <a16:creationId xmlns:a16="http://schemas.microsoft.com/office/drawing/2014/main" id="{B17F4FF7-45E8-4353-A926-ADA27C3DE201}"/>
                </a:ext>
              </a:extLst>
            </p:cNvPr>
            <p:cNvSpPr/>
            <p:nvPr/>
          </p:nvSpPr>
          <p:spPr>
            <a:xfrm>
              <a:off x="1108432" y="3997602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5" name="Agrupar 22">
              <a:extLst>
                <a:ext uri="{FF2B5EF4-FFF2-40B4-BE49-F238E27FC236}">
                  <a16:creationId xmlns:a16="http://schemas.microsoft.com/office/drawing/2014/main" id="{C1FCE21D-9624-4F88-A9BD-E9F0577EF959}"/>
                </a:ext>
              </a:extLst>
            </p:cNvPr>
            <p:cNvGrpSpPr/>
            <p:nvPr/>
          </p:nvGrpSpPr>
          <p:grpSpPr>
            <a:xfrm>
              <a:off x="1154473" y="4224618"/>
              <a:ext cx="274276" cy="96476"/>
              <a:chOff x="1151299" y="4221443"/>
              <a:chExt cx="274276" cy="96476"/>
            </a:xfrm>
          </p:grpSpPr>
          <p:sp>
            <p:nvSpPr>
              <p:cNvPr id="166" name="Rectangle 20">
                <a:extLst>
                  <a:ext uri="{FF2B5EF4-FFF2-40B4-BE49-F238E27FC236}">
                    <a16:creationId xmlns:a16="http://schemas.microsoft.com/office/drawing/2014/main" id="{EC254066-6C43-4BF3-AC98-719000FC15A0}"/>
                  </a:ext>
                </a:extLst>
              </p:cNvPr>
              <p:cNvSpPr/>
              <p:nvPr/>
            </p:nvSpPr>
            <p:spPr>
              <a:xfrm flipV="1">
                <a:off x="11512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20">
                <a:extLst>
                  <a:ext uri="{FF2B5EF4-FFF2-40B4-BE49-F238E27FC236}">
                    <a16:creationId xmlns:a16="http://schemas.microsoft.com/office/drawing/2014/main" id="{03D968FF-9EA9-4D3B-91B7-F4F8B99D973C}"/>
                  </a:ext>
                </a:extLst>
              </p:cNvPr>
              <p:cNvSpPr/>
              <p:nvPr/>
            </p:nvSpPr>
            <p:spPr>
              <a:xfrm flipV="1">
                <a:off x="13290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8" name="Agrupar 25">
            <a:extLst>
              <a:ext uri="{FF2B5EF4-FFF2-40B4-BE49-F238E27FC236}">
                <a16:creationId xmlns:a16="http://schemas.microsoft.com/office/drawing/2014/main" id="{075B8E8C-07E8-49A8-9DC7-000C9227D665}"/>
              </a:ext>
            </a:extLst>
          </p:cNvPr>
          <p:cNvGrpSpPr>
            <a:grpSpLocks noChangeAspect="1"/>
          </p:cNvGrpSpPr>
          <p:nvPr/>
        </p:nvGrpSpPr>
        <p:grpSpPr>
          <a:xfrm>
            <a:off x="2026940" y="3734932"/>
            <a:ext cx="217772" cy="217771"/>
            <a:chOff x="1108432" y="3997602"/>
            <a:chExt cx="366359" cy="366358"/>
          </a:xfrm>
        </p:grpSpPr>
        <p:sp>
          <p:nvSpPr>
            <p:cNvPr id="169" name="Rectangle 20">
              <a:extLst>
                <a:ext uri="{FF2B5EF4-FFF2-40B4-BE49-F238E27FC236}">
                  <a16:creationId xmlns:a16="http://schemas.microsoft.com/office/drawing/2014/main" id="{C3DF8515-16A8-480D-BDAC-0AB4395776BB}"/>
                </a:ext>
              </a:extLst>
            </p:cNvPr>
            <p:cNvSpPr/>
            <p:nvPr/>
          </p:nvSpPr>
          <p:spPr>
            <a:xfrm>
              <a:off x="1108432" y="3997602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0" name="Agrupar 22">
              <a:extLst>
                <a:ext uri="{FF2B5EF4-FFF2-40B4-BE49-F238E27FC236}">
                  <a16:creationId xmlns:a16="http://schemas.microsoft.com/office/drawing/2014/main" id="{3BFE69C1-B650-4758-8AC9-E28624D8394A}"/>
                </a:ext>
              </a:extLst>
            </p:cNvPr>
            <p:cNvGrpSpPr/>
            <p:nvPr/>
          </p:nvGrpSpPr>
          <p:grpSpPr>
            <a:xfrm>
              <a:off x="1154473" y="4224618"/>
              <a:ext cx="274276" cy="96476"/>
              <a:chOff x="1151299" y="4221443"/>
              <a:chExt cx="274276" cy="96476"/>
            </a:xfrm>
          </p:grpSpPr>
          <p:sp>
            <p:nvSpPr>
              <p:cNvPr id="171" name="Rectangle 20">
                <a:extLst>
                  <a:ext uri="{FF2B5EF4-FFF2-40B4-BE49-F238E27FC236}">
                    <a16:creationId xmlns:a16="http://schemas.microsoft.com/office/drawing/2014/main" id="{F1E69D20-11E6-4919-946E-522AC4763744}"/>
                  </a:ext>
                </a:extLst>
              </p:cNvPr>
              <p:cNvSpPr/>
              <p:nvPr/>
            </p:nvSpPr>
            <p:spPr>
              <a:xfrm flipV="1">
                <a:off x="11512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20">
                <a:extLst>
                  <a:ext uri="{FF2B5EF4-FFF2-40B4-BE49-F238E27FC236}">
                    <a16:creationId xmlns:a16="http://schemas.microsoft.com/office/drawing/2014/main" id="{9901E5DF-61FD-40DF-97FE-EB8D1FB4A369}"/>
                  </a:ext>
                </a:extLst>
              </p:cNvPr>
              <p:cNvSpPr/>
              <p:nvPr/>
            </p:nvSpPr>
            <p:spPr>
              <a:xfrm flipV="1">
                <a:off x="13290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83" name="Straight Connector 193">
            <a:extLst>
              <a:ext uri="{FF2B5EF4-FFF2-40B4-BE49-F238E27FC236}">
                <a16:creationId xmlns:a16="http://schemas.microsoft.com/office/drawing/2014/main" id="{0B09CE11-CD60-43D7-A417-9935507FCEE5}"/>
              </a:ext>
            </a:extLst>
          </p:cNvPr>
          <p:cNvCxnSpPr>
            <a:cxnSpLocks/>
            <a:stCxn id="59" idx="2"/>
            <a:endCxn id="164" idx="0"/>
          </p:cNvCxnSpPr>
          <p:nvPr/>
        </p:nvCxnSpPr>
        <p:spPr>
          <a:xfrm>
            <a:off x="1814912" y="3323412"/>
            <a:ext cx="86707" cy="411567"/>
          </a:xfrm>
          <a:prstGeom prst="line">
            <a:avLst/>
          </a:prstGeom>
          <a:ln w="38100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93">
            <a:extLst>
              <a:ext uri="{FF2B5EF4-FFF2-40B4-BE49-F238E27FC236}">
                <a16:creationId xmlns:a16="http://schemas.microsoft.com/office/drawing/2014/main" id="{B14466FD-0BBD-47D8-AFBD-F0AE8ECCA8CE}"/>
              </a:ext>
            </a:extLst>
          </p:cNvPr>
          <p:cNvCxnSpPr>
            <a:cxnSpLocks/>
            <a:stCxn id="26" idx="2"/>
            <a:endCxn id="174" idx="0"/>
          </p:cNvCxnSpPr>
          <p:nvPr/>
        </p:nvCxnSpPr>
        <p:spPr>
          <a:xfrm flipH="1">
            <a:off x="2370033" y="2819931"/>
            <a:ext cx="390652" cy="915001"/>
          </a:xfrm>
          <a:prstGeom prst="line">
            <a:avLst/>
          </a:prstGeom>
          <a:ln w="38100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93">
            <a:extLst>
              <a:ext uri="{FF2B5EF4-FFF2-40B4-BE49-F238E27FC236}">
                <a16:creationId xmlns:a16="http://schemas.microsoft.com/office/drawing/2014/main" id="{70816750-C566-4E6E-AEC6-5A761466BC2B}"/>
              </a:ext>
            </a:extLst>
          </p:cNvPr>
          <p:cNvCxnSpPr>
            <a:cxnSpLocks/>
            <a:stCxn id="55" idx="2"/>
            <a:endCxn id="169" idx="0"/>
          </p:cNvCxnSpPr>
          <p:nvPr/>
        </p:nvCxnSpPr>
        <p:spPr>
          <a:xfrm>
            <a:off x="2086135" y="3323412"/>
            <a:ext cx="49691" cy="411520"/>
          </a:xfrm>
          <a:prstGeom prst="line">
            <a:avLst/>
          </a:prstGeom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93">
            <a:extLst>
              <a:ext uri="{FF2B5EF4-FFF2-40B4-BE49-F238E27FC236}">
                <a16:creationId xmlns:a16="http://schemas.microsoft.com/office/drawing/2014/main" id="{65269E58-014F-41C4-B9C7-1E90DFC0146E}"/>
              </a:ext>
            </a:extLst>
          </p:cNvPr>
          <p:cNvCxnSpPr>
            <a:cxnSpLocks/>
            <a:stCxn id="22" idx="2"/>
            <a:endCxn id="179" idx="0"/>
          </p:cNvCxnSpPr>
          <p:nvPr/>
        </p:nvCxnSpPr>
        <p:spPr>
          <a:xfrm flipH="1">
            <a:off x="2604240" y="2819931"/>
            <a:ext cx="423381" cy="914954"/>
          </a:xfrm>
          <a:prstGeom prst="line">
            <a:avLst/>
          </a:prstGeom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7" name="Agrupar 25">
            <a:extLst>
              <a:ext uri="{FF2B5EF4-FFF2-40B4-BE49-F238E27FC236}">
                <a16:creationId xmlns:a16="http://schemas.microsoft.com/office/drawing/2014/main" id="{7E453ACF-F094-453E-A79D-FB5C3D9EE5D8}"/>
              </a:ext>
            </a:extLst>
          </p:cNvPr>
          <p:cNvGrpSpPr>
            <a:grpSpLocks noChangeAspect="1"/>
          </p:cNvGrpSpPr>
          <p:nvPr/>
        </p:nvGrpSpPr>
        <p:grpSpPr>
          <a:xfrm>
            <a:off x="6639296" y="3718079"/>
            <a:ext cx="217772" cy="217771"/>
            <a:chOff x="1108432" y="3997602"/>
            <a:chExt cx="366359" cy="366358"/>
          </a:xfrm>
        </p:grpSpPr>
        <p:sp>
          <p:nvSpPr>
            <p:cNvPr id="188" name="Rectangle 20">
              <a:extLst>
                <a:ext uri="{FF2B5EF4-FFF2-40B4-BE49-F238E27FC236}">
                  <a16:creationId xmlns:a16="http://schemas.microsoft.com/office/drawing/2014/main" id="{7E351A79-0934-4BE4-AB58-9D3E8FBE571A}"/>
                </a:ext>
              </a:extLst>
            </p:cNvPr>
            <p:cNvSpPr/>
            <p:nvPr/>
          </p:nvSpPr>
          <p:spPr>
            <a:xfrm>
              <a:off x="1108432" y="3997602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9" name="Agrupar 22">
              <a:extLst>
                <a:ext uri="{FF2B5EF4-FFF2-40B4-BE49-F238E27FC236}">
                  <a16:creationId xmlns:a16="http://schemas.microsoft.com/office/drawing/2014/main" id="{D717B066-BECF-4CCC-BDE5-6686B1479033}"/>
                </a:ext>
              </a:extLst>
            </p:cNvPr>
            <p:cNvGrpSpPr/>
            <p:nvPr/>
          </p:nvGrpSpPr>
          <p:grpSpPr>
            <a:xfrm>
              <a:off x="1154473" y="4224618"/>
              <a:ext cx="274276" cy="96476"/>
              <a:chOff x="1151299" y="4221443"/>
              <a:chExt cx="274276" cy="96476"/>
            </a:xfrm>
          </p:grpSpPr>
          <p:sp>
            <p:nvSpPr>
              <p:cNvPr id="190" name="Rectangle 20">
                <a:extLst>
                  <a:ext uri="{FF2B5EF4-FFF2-40B4-BE49-F238E27FC236}">
                    <a16:creationId xmlns:a16="http://schemas.microsoft.com/office/drawing/2014/main" id="{74BF0B89-D12B-43CF-A3E7-E31C3CB2405C}"/>
                  </a:ext>
                </a:extLst>
              </p:cNvPr>
              <p:cNvSpPr/>
              <p:nvPr/>
            </p:nvSpPr>
            <p:spPr>
              <a:xfrm flipV="1">
                <a:off x="11512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20">
                <a:extLst>
                  <a:ext uri="{FF2B5EF4-FFF2-40B4-BE49-F238E27FC236}">
                    <a16:creationId xmlns:a16="http://schemas.microsoft.com/office/drawing/2014/main" id="{64FACFA7-D304-4E54-B5DD-E4B85F25A8B5}"/>
                  </a:ext>
                </a:extLst>
              </p:cNvPr>
              <p:cNvSpPr/>
              <p:nvPr/>
            </p:nvSpPr>
            <p:spPr>
              <a:xfrm flipV="1">
                <a:off x="13290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2" name="Agrupar 25">
            <a:extLst>
              <a:ext uri="{FF2B5EF4-FFF2-40B4-BE49-F238E27FC236}">
                <a16:creationId xmlns:a16="http://schemas.microsoft.com/office/drawing/2014/main" id="{DF2D48B3-B2D4-413D-992C-410204F902AA}"/>
              </a:ext>
            </a:extLst>
          </p:cNvPr>
          <p:cNvGrpSpPr>
            <a:grpSpLocks noChangeAspect="1"/>
          </p:cNvGrpSpPr>
          <p:nvPr/>
        </p:nvGrpSpPr>
        <p:grpSpPr>
          <a:xfrm>
            <a:off x="6873503" y="3718032"/>
            <a:ext cx="217772" cy="217771"/>
            <a:chOff x="1108432" y="3997602"/>
            <a:chExt cx="366359" cy="366358"/>
          </a:xfrm>
        </p:grpSpPr>
        <p:sp>
          <p:nvSpPr>
            <p:cNvPr id="193" name="Rectangle 20">
              <a:extLst>
                <a:ext uri="{FF2B5EF4-FFF2-40B4-BE49-F238E27FC236}">
                  <a16:creationId xmlns:a16="http://schemas.microsoft.com/office/drawing/2014/main" id="{D453F813-F0DD-4951-B585-445E08E058D9}"/>
                </a:ext>
              </a:extLst>
            </p:cNvPr>
            <p:cNvSpPr/>
            <p:nvPr/>
          </p:nvSpPr>
          <p:spPr>
            <a:xfrm>
              <a:off x="1108432" y="3997602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4" name="Agrupar 22">
              <a:extLst>
                <a:ext uri="{FF2B5EF4-FFF2-40B4-BE49-F238E27FC236}">
                  <a16:creationId xmlns:a16="http://schemas.microsoft.com/office/drawing/2014/main" id="{1043ADBE-7C24-4C57-B1DC-E1A68F30ACF7}"/>
                </a:ext>
              </a:extLst>
            </p:cNvPr>
            <p:cNvGrpSpPr/>
            <p:nvPr/>
          </p:nvGrpSpPr>
          <p:grpSpPr>
            <a:xfrm>
              <a:off x="1154473" y="4224618"/>
              <a:ext cx="274276" cy="96476"/>
              <a:chOff x="1151299" y="4221443"/>
              <a:chExt cx="274276" cy="96476"/>
            </a:xfrm>
          </p:grpSpPr>
          <p:sp>
            <p:nvSpPr>
              <p:cNvPr id="195" name="Rectangle 20">
                <a:extLst>
                  <a:ext uri="{FF2B5EF4-FFF2-40B4-BE49-F238E27FC236}">
                    <a16:creationId xmlns:a16="http://schemas.microsoft.com/office/drawing/2014/main" id="{8E0DFE76-C197-44CD-813B-AFE4F4467D2E}"/>
                  </a:ext>
                </a:extLst>
              </p:cNvPr>
              <p:cNvSpPr/>
              <p:nvPr/>
            </p:nvSpPr>
            <p:spPr>
              <a:xfrm flipV="1">
                <a:off x="11512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20">
                <a:extLst>
                  <a:ext uri="{FF2B5EF4-FFF2-40B4-BE49-F238E27FC236}">
                    <a16:creationId xmlns:a16="http://schemas.microsoft.com/office/drawing/2014/main" id="{A8EC17C0-AE8D-4CD4-9E66-5177F7E53431}"/>
                  </a:ext>
                </a:extLst>
              </p:cNvPr>
              <p:cNvSpPr/>
              <p:nvPr/>
            </p:nvSpPr>
            <p:spPr>
              <a:xfrm flipV="1">
                <a:off x="13290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7" name="Agrupar 25">
            <a:extLst>
              <a:ext uri="{FF2B5EF4-FFF2-40B4-BE49-F238E27FC236}">
                <a16:creationId xmlns:a16="http://schemas.microsoft.com/office/drawing/2014/main" id="{9DA0DC84-AC2B-4CCE-980A-1B398697344E}"/>
              </a:ext>
            </a:extLst>
          </p:cNvPr>
          <p:cNvGrpSpPr>
            <a:grpSpLocks noChangeAspect="1"/>
          </p:cNvGrpSpPr>
          <p:nvPr/>
        </p:nvGrpSpPr>
        <p:grpSpPr>
          <a:xfrm>
            <a:off x="7107710" y="3718032"/>
            <a:ext cx="217772" cy="217771"/>
            <a:chOff x="1108432" y="3997602"/>
            <a:chExt cx="366359" cy="366358"/>
          </a:xfrm>
        </p:grpSpPr>
        <p:sp>
          <p:nvSpPr>
            <p:cNvPr id="198" name="Rectangle 20">
              <a:extLst>
                <a:ext uri="{FF2B5EF4-FFF2-40B4-BE49-F238E27FC236}">
                  <a16:creationId xmlns:a16="http://schemas.microsoft.com/office/drawing/2014/main" id="{9B313D47-3685-45D5-A482-B887542237FC}"/>
                </a:ext>
              </a:extLst>
            </p:cNvPr>
            <p:cNvSpPr/>
            <p:nvPr/>
          </p:nvSpPr>
          <p:spPr>
            <a:xfrm>
              <a:off x="1108432" y="3997602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9" name="Agrupar 22">
              <a:extLst>
                <a:ext uri="{FF2B5EF4-FFF2-40B4-BE49-F238E27FC236}">
                  <a16:creationId xmlns:a16="http://schemas.microsoft.com/office/drawing/2014/main" id="{DD3771AC-EB8A-466F-BC11-737FA045C93E}"/>
                </a:ext>
              </a:extLst>
            </p:cNvPr>
            <p:cNvGrpSpPr/>
            <p:nvPr/>
          </p:nvGrpSpPr>
          <p:grpSpPr>
            <a:xfrm>
              <a:off x="1154473" y="4224618"/>
              <a:ext cx="274276" cy="96476"/>
              <a:chOff x="1151299" y="4221443"/>
              <a:chExt cx="274276" cy="96476"/>
            </a:xfrm>
          </p:grpSpPr>
          <p:sp>
            <p:nvSpPr>
              <p:cNvPr id="200" name="Rectangle 20">
                <a:extLst>
                  <a:ext uri="{FF2B5EF4-FFF2-40B4-BE49-F238E27FC236}">
                    <a16:creationId xmlns:a16="http://schemas.microsoft.com/office/drawing/2014/main" id="{0DE307AC-7E76-4009-8B32-0F91B9664D8E}"/>
                  </a:ext>
                </a:extLst>
              </p:cNvPr>
              <p:cNvSpPr/>
              <p:nvPr/>
            </p:nvSpPr>
            <p:spPr>
              <a:xfrm flipV="1">
                <a:off x="11512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">
                <a:extLst>
                  <a:ext uri="{FF2B5EF4-FFF2-40B4-BE49-F238E27FC236}">
                    <a16:creationId xmlns:a16="http://schemas.microsoft.com/office/drawing/2014/main" id="{D7F84208-E24E-4BB5-B949-4E0010092CA2}"/>
                  </a:ext>
                </a:extLst>
              </p:cNvPr>
              <p:cNvSpPr/>
              <p:nvPr/>
            </p:nvSpPr>
            <p:spPr>
              <a:xfrm flipV="1">
                <a:off x="13290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2" name="Agrupar 25">
            <a:extLst>
              <a:ext uri="{FF2B5EF4-FFF2-40B4-BE49-F238E27FC236}">
                <a16:creationId xmlns:a16="http://schemas.microsoft.com/office/drawing/2014/main" id="{750C436F-FFD3-49CB-A889-E30781ADF19B}"/>
              </a:ext>
            </a:extLst>
          </p:cNvPr>
          <p:cNvGrpSpPr>
            <a:grpSpLocks noChangeAspect="1"/>
          </p:cNvGrpSpPr>
          <p:nvPr/>
        </p:nvGrpSpPr>
        <p:grpSpPr>
          <a:xfrm>
            <a:off x="7341917" y="3717985"/>
            <a:ext cx="217772" cy="217771"/>
            <a:chOff x="1108432" y="3997602"/>
            <a:chExt cx="366359" cy="366358"/>
          </a:xfrm>
        </p:grpSpPr>
        <p:sp>
          <p:nvSpPr>
            <p:cNvPr id="203" name="Rectangle 20">
              <a:extLst>
                <a:ext uri="{FF2B5EF4-FFF2-40B4-BE49-F238E27FC236}">
                  <a16:creationId xmlns:a16="http://schemas.microsoft.com/office/drawing/2014/main" id="{3A35E68D-3A09-4F56-ABD7-D491896A434D}"/>
                </a:ext>
              </a:extLst>
            </p:cNvPr>
            <p:cNvSpPr/>
            <p:nvPr/>
          </p:nvSpPr>
          <p:spPr>
            <a:xfrm>
              <a:off x="1108432" y="3997602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4" name="Agrupar 22">
              <a:extLst>
                <a:ext uri="{FF2B5EF4-FFF2-40B4-BE49-F238E27FC236}">
                  <a16:creationId xmlns:a16="http://schemas.microsoft.com/office/drawing/2014/main" id="{B547756D-3DAA-4585-A2AC-0B1E8CE4164B}"/>
                </a:ext>
              </a:extLst>
            </p:cNvPr>
            <p:cNvGrpSpPr/>
            <p:nvPr/>
          </p:nvGrpSpPr>
          <p:grpSpPr>
            <a:xfrm>
              <a:off x="1154473" y="4224618"/>
              <a:ext cx="274276" cy="96476"/>
              <a:chOff x="1151299" y="4221443"/>
              <a:chExt cx="274276" cy="96476"/>
            </a:xfrm>
          </p:grpSpPr>
          <p:sp>
            <p:nvSpPr>
              <p:cNvPr id="205" name="Rectangle 20">
                <a:extLst>
                  <a:ext uri="{FF2B5EF4-FFF2-40B4-BE49-F238E27FC236}">
                    <a16:creationId xmlns:a16="http://schemas.microsoft.com/office/drawing/2014/main" id="{DB90FBD0-8C87-4026-BE40-1E1767C41B3C}"/>
                  </a:ext>
                </a:extLst>
              </p:cNvPr>
              <p:cNvSpPr/>
              <p:nvPr/>
            </p:nvSpPr>
            <p:spPr>
              <a:xfrm flipV="1">
                <a:off x="11512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">
                <a:extLst>
                  <a:ext uri="{FF2B5EF4-FFF2-40B4-BE49-F238E27FC236}">
                    <a16:creationId xmlns:a16="http://schemas.microsoft.com/office/drawing/2014/main" id="{93CFC107-300E-4F8F-9952-8C79D4BC71AD}"/>
                  </a:ext>
                </a:extLst>
              </p:cNvPr>
              <p:cNvSpPr/>
              <p:nvPr/>
            </p:nvSpPr>
            <p:spPr>
              <a:xfrm flipV="1">
                <a:off x="13290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1" name="Group 102">
            <a:extLst>
              <a:ext uri="{FF2B5EF4-FFF2-40B4-BE49-F238E27FC236}">
                <a16:creationId xmlns:a16="http://schemas.microsoft.com/office/drawing/2014/main" id="{7ED69ADA-9F6F-4F09-84B6-356912F04ED7}"/>
              </a:ext>
            </a:extLst>
          </p:cNvPr>
          <p:cNvGrpSpPr>
            <a:grpSpLocks noChangeAspect="1"/>
          </p:cNvGrpSpPr>
          <p:nvPr/>
        </p:nvGrpSpPr>
        <p:grpSpPr>
          <a:xfrm>
            <a:off x="1125774" y="1826200"/>
            <a:ext cx="1969713" cy="346221"/>
            <a:chOff x="6235468" y="1519852"/>
            <a:chExt cx="1197765" cy="210534"/>
          </a:xfrm>
        </p:grpSpPr>
        <p:sp>
          <p:nvSpPr>
            <p:cNvPr id="212" name="Rectangle 145">
              <a:extLst>
                <a:ext uri="{FF2B5EF4-FFF2-40B4-BE49-F238E27FC236}">
                  <a16:creationId xmlns:a16="http://schemas.microsoft.com/office/drawing/2014/main" id="{DAC88D5D-0DB4-4809-9310-D6C68FABCEC1}"/>
                </a:ext>
              </a:extLst>
            </p:cNvPr>
            <p:cNvSpPr/>
            <p:nvPr/>
          </p:nvSpPr>
          <p:spPr>
            <a:xfrm>
              <a:off x="6235468" y="1519852"/>
              <a:ext cx="1197765" cy="210534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3" name="Group 104">
              <a:extLst>
                <a:ext uri="{FF2B5EF4-FFF2-40B4-BE49-F238E27FC236}">
                  <a16:creationId xmlns:a16="http://schemas.microsoft.com/office/drawing/2014/main" id="{1762F064-32E0-4DF4-92CA-72EE5A506839}"/>
                </a:ext>
              </a:extLst>
            </p:cNvPr>
            <p:cNvGrpSpPr/>
            <p:nvPr/>
          </p:nvGrpSpPr>
          <p:grpSpPr>
            <a:xfrm>
              <a:off x="6269567" y="1547397"/>
              <a:ext cx="27432" cy="73998"/>
              <a:chOff x="6269567" y="1189566"/>
              <a:chExt cx="27432" cy="73998"/>
            </a:xfrm>
          </p:grpSpPr>
          <p:sp>
            <p:nvSpPr>
              <p:cNvPr id="214" name="Oval 105">
                <a:extLst>
                  <a:ext uri="{FF2B5EF4-FFF2-40B4-BE49-F238E27FC236}">
                    <a16:creationId xmlns:a16="http://schemas.microsoft.com/office/drawing/2014/main" id="{DEBD2A43-27DA-4D80-8000-CCE1F5C27C71}"/>
                  </a:ext>
                </a:extLst>
              </p:cNvPr>
              <p:cNvSpPr/>
              <p:nvPr/>
            </p:nvSpPr>
            <p:spPr>
              <a:xfrm>
                <a:off x="6269567" y="1189566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106">
                <a:extLst>
                  <a:ext uri="{FF2B5EF4-FFF2-40B4-BE49-F238E27FC236}">
                    <a16:creationId xmlns:a16="http://schemas.microsoft.com/office/drawing/2014/main" id="{8EAFC651-595D-4938-B5FD-5407971FFB12}"/>
                  </a:ext>
                </a:extLst>
              </p:cNvPr>
              <p:cNvSpPr/>
              <p:nvPr/>
            </p:nvSpPr>
            <p:spPr>
              <a:xfrm>
                <a:off x="6269567" y="1236132"/>
                <a:ext cx="27432" cy="2743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16" name="Group 20">
            <a:extLst>
              <a:ext uri="{FF2B5EF4-FFF2-40B4-BE49-F238E27FC236}">
                <a16:creationId xmlns:a16="http://schemas.microsoft.com/office/drawing/2014/main" id="{51802511-33FA-4285-A2AD-37CD0ADB79E3}"/>
              </a:ext>
            </a:extLst>
          </p:cNvPr>
          <p:cNvGrpSpPr>
            <a:grpSpLocks noChangeAspect="1"/>
          </p:cNvGrpSpPr>
          <p:nvPr/>
        </p:nvGrpSpPr>
        <p:grpSpPr>
          <a:xfrm>
            <a:off x="1126851" y="1096593"/>
            <a:ext cx="1954800" cy="707888"/>
            <a:chOff x="1105100" y="2780133"/>
            <a:chExt cx="1421085" cy="416716"/>
          </a:xfrm>
        </p:grpSpPr>
        <p:grpSp>
          <p:nvGrpSpPr>
            <p:cNvPr id="217" name="Group 421">
              <a:extLst>
                <a:ext uri="{FF2B5EF4-FFF2-40B4-BE49-F238E27FC236}">
                  <a16:creationId xmlns:a16="http://schemas.microsoft.com/office/drawing/2014/main" id="{95F8C210-DB34-4C06-B83F-90864AB25AAD}"/>
                </a:ext>
              </a:extLst>
            </p:cNvPr>
            <p:cNvGrpSpPr/>
            <p:nvPr/>
          </p:nvGrpSpPr>
          <p:grpSpPr>
            <a:xfrm>
              <a:off x="1105100" y="2780133"/>
              <a:ext cx="696097" cy="122355"/>
              <a:chOff x="1709603" y="1989255"/>
              <a:chExt cx="696097" cy="122355"/>
            </a:xfrm>
          </p:grpSpPr>
          <p:grpSp>
            <p:nvGrpSpPr>
              <p:cNvPr id="263" name="Group 102">
                <a:extLst>
                  <a:ext uri="{FF2B5EF4-FFF2-40B4-BE49-F238E27FC236}">
                    <a16:creationId xmlns:a16="http://schemas.microsoft.com/office/drawing/2014/main" id="{8917F0B0-1053-4C45-968B-D34D956F09B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67" name="Rectangle 145">
                  <a:extLst>
                    <a:ext uri="{FF2B5EF4-FFF2-40B4-BE49-F238E27FC236}">
                      <a16:creationId xmlns:a16="http://schemas.microsoft.com/office/drawing/2014/main" id="{2A9E3110-84F2-4E3E-AFE1-8C597C3A3CA0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68" name="Group 104">
                  <a:extLst>
                    <a:ext uri="{FF2B5EF4-FFF2-40B4-BE49-F238E27FC236}">
                      <a16:creationId xmlns:a16="http://schemas.microsoft.com/office/drawing/2014/main" id="{C6CBF9B3-93B3-461F-93ED-307BC797F8DB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69" name="Oval 105">
                    <a:extLst>
                      <a:ext uri="{FF2B5EF4-FFF2-40B4-BE49-F238E27FC236}">
                        <a16:creationId xmlns:a16="http://schemas.microsoft.com/office/drawing/2014/main" id="{A9878BFB-4250-4C5A-BCF8-35EE996DBB11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0" name="Oval 106">
                    <a:extLst>
                      <a:ext uri="{FF2B5EF4-FFF2-40B4-BE49-F238E27FC236}">
                        <a16:creationId xmlns:a16="http://schemas.microsoft.com/office/drawing/2014/main" id="{AF06560F-5CDD-4D8C-9AA5-FB89BB86CB02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64" name="Group 423">
                <a:extLst>
                  <a:ext uri="{FF2B5EF4-FFF2-40B4-BE49-F238E27FC236}">
                    <a16:creationId xmlns:a16="http://schemas.microsoft.com/office/drawing/2014/main" id="{D3311125-DDEE-41C0-909C-50079DC9825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65" name="Freeform: Shape 424">
                  <a:extLst>
                    <a:ext uri="{FF2B5EF4-FFF2-40B4-BE49-F238E27FC236}">
                      <a16:creationId xmlns:a16="http://schemas.microsoft.com/office/drawing/2014/main" id="{C648BFA2-5409-46D6-9757-4AF71AC7D078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6" name="Freeform: Shape 425">
                  <a:extLst>
                    <a:ext uri="{FF2B5EF4-FFF2-40B4-BE49-F238E27FC236}">
                      <a16:creationId xmlns:a16="http://schemas.microsoft.com/office/drawing/2014/main" id="{A70CBF05-828A-4298-A769-77B9F2C21460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8" name="Group 430">
              <a:extLst>
                <a:ext uri="{FF2B5EF4-FFF2-40B4-BE49-F238E27FC236}">
                  <a16:creationId xmlns:a16="http://schemas.microsoft.com/office/drawing/2014/main" id="{A38B5464-EC5B-479B-9F74-CD1A89BC8A29}"/>
                </a:ext>
              </a:extLst>
            </p:cNvPr>
            <p:cNvGrpSpPr/>
            <p:nvPr/>
          </p:nvGrpSpPr>
          <p:grpSpPr>
            <a:xfrm>
              <a:off x="1105100" y="2927313"/>
              <a:ext cx="696097" cy="122355"/>
              <a:chOff x="1709603" y="1989255"/>
              <a:chExt cx="696097" cy="122355"/>
            </a:xfrm>
          </p:grpSpPr>
          <p:grpSp>
            <p:nvGrpSpPr>
              <p:cNvPr id="255" name="Group 102">
                <a:extLst>
                  <a:ext uri="{FF2B5EF4-FFF2-40B4-BE49-F238E27FC236}">
                    <a16:creationId xmlns:a16="http://schemas.microsoft.com/office/drawing/2014/main" id="{32D4A8D4-721E-4060-9A31-36533763363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59" name="Rectangle 145">
                  <a:extLst>
                    <a:ext uri="{FF2B5EF4-FFF2-40B4-BE49-F238E27FC236}">
                      <a16:creationId xmlns:a16="http://schemas.microsoft.com/office/drawing/2014/main" id="{E4DBBF5C-2DBD-46C4-9C1A-720C4003DE12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60" name="Group 104">
                  <a:extLst>
                    <a:ext uri="{FF2B5EF4-FFF2-40B4-BE49-F238E27FC236}">
                      <a16:creationId xmlns:a16="http://schemas.microsoft.com/office/drawing/2014/main" id="{3F34FDCE-0F9F-4F8C-8871-285A0F16BCDA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61" name="Oval 105">
                    <a:extLst>
                      <a:ext uri="{FF2B5EF4-FFF2-40B4-BE49-F238E27FC236}">
                        <a16:creationId xmlns:a16="http://schemas.microsoft.com/office/drawing/2014/main" id="{3467B4DD-B717-443A-B194-6F76FA63E1F8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2" name="Oval 106">
                    <a:extLst>
                      <a:ext uri="{FF2B5EF4-FFF2-40B4-BE49-F238E27FC236}">
                        <a16:creationId xmlns:a16="http://schemas.microsoft.com/office/drawing/2014/main" id="{BC35DA35-D7D5-4C36-AE82-EB76FD6859CF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56" name="Group 432">
                <a:extLst>
                  <a:ext uri="{FF2B5EF4-FFF2-40B4-BE49-F238E27FC236}">
                    <a16:creationId xmlns:a16="http://schemas.microsoft.com/office/drawing/2014/main" id="{49754EB2-461E-4606-A336-B2BBD884C47F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57" name="Freeform: Shape 433">
                  <a:extLst>
                    <a:ext uri="{FF2B5EF4-FFF2-40B4-BE49-F238E27FC236}">
                      <a16:creationId xmlns:a16="http://schemas.microsoft.com/office/drawing/2014/main" id="{8A1CF217-35B0-4817-8F13-71889CD03937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8" name="Freeform: Shape 434">
                  <a:extLst>
                    <a:ext uri="{FF2B5EF4-FFF2-40B4-BE49-F238E27FC236}">
                      <a16:creationId xmlns:a16="http://schemas.microsoft.com/office/drawing/2014/main" id="{6BD0CCB1-0BA1-4D99-B064-F3A58C57EEBA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19" name="Group 439">
              <a:extLst>
                <a:ext uri="{FF2B5EF4-FFF2-40B4-BE49-F238E27FC236}">
                  <a16:creationId xmlns:a16="http://schemas.microsoft.com/office/drawing/2014/main" id="{193E58BE-5696-48B0-833B-AB5BCC554A88}"/>
                </a:ext>
              </a:extLst>
            </p:cNvPr>
            <p:cNvGrpSpPr/>
            <p:nvPr/>
          </p:nvGrpSpPr>
          <p:grpSpPr>
            <a:xfrm>
              <a:off x="1105100" y="3074494"/>
              <a:ext cx="696097" cy="122355"/>
              <a:chOff x="1709603" y="1989255"/>
              <a:chExt cx="696097" cy="122355"/>
            </a:xfrm>
          </p:grpSpPr>
          <p:grpSp>
            <p:nvGrpSpPr>
              <p:cNvPr id="247" name="Group 102">
                <a:extLst>
                  <a:ext uri="{FF2B5EF4-FFF2-40B4-BE49-F238E27FC236}">
                    <a16:creationId xmlns:a16="http://schemas.microsoft.com/office/drawing/2014/main" id="{8BEC1A63-F77E-498F-BFA5-3B8C79E7947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51" name="Rectangle 145">
                  <a:extLst>
                    <a:ext uri="{FF2B5EF4-FFF2-40B4-BE49-F238E27FC236}">
                      <a16:creationId xmlns:a16="http://schemas.microsoft.com/office/drawing/2014/main" id="{B1C7CBC4-A1D8-4EFB-A022-DD6F035095EC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52" name="Group 104">
                  <a:extLst>
                    <a:ext uri="{FF2B5EF4-FFF2-40B4-BE49-F238E27FC236}">
                      <a16:creationId xmlns:a16="http://schemas.microsoft.com/office/drawing/2014/main" id="{711A26A4-F0CC-499B-8A8D-BFB87FEE6D4F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53" name="Oval 105">
                    <a:extLst>
                      <a:ext uri="{FF2B5EF4-FFF2-40B4-BE49-F238E27FC236}">
                        <a16:creationId xmlns:a16="http://schemas.microsoft.com/office/drawing/2014/main" id="{B304A801-D9DA-4E02-8096-F038C8F3514F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4" name="Oval 106">
                    <a:extLst>
                      <a:ext uri="{FF2B5EF4-FFF2-40B4-BE49-F238E27FC236}">
                        <a16:creationId xmlns:a16="http://schemas.microsoft.com/office/drawing/2014/main" id="{36E46A0E-E26F-404C-9F3E-7D9F461FEBE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48" name="Group 441">
                <a:extLst>
                  <a:ext uri="{FF2B5EF4-FFF2-40B4-BE49-F238E27FC236}">
                    <a16:creationId xmlns:a16="http://schemas.microsoft.com/office/drawing/2014/main" id="{7454A178-92B9-4342-81A0-F97238E2D536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49" name="Freeform: Shape 442">
                  <a:extLst>
                    <a:ext uri="{FF2B5EF4-FFF2-40B4-BE49-F238E27FC236}">
                      <a16:creationId xmlns:a16="http://schemas.microsoft.com/office/drawing/2014/main" id="{6E1DCC16-D5D6-4B4C-B26D-B7F785787ABF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0" name="Freeform: Shape 443">
                  <a:extLst>
                    <a:ext uri="{FF2B5EF4-FFF2-40B4-BE49-F238E27FC236}">
                      <a16:creationId xmlns:a16="http://schemas.microsoft.com/office/drawing/2014/main" id="{FE344C3F-570A-4B74-B2AF-4B8DCDF50175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0" name="Group 448">
              <a:extLst>
                <a:ext uri="{FF2B5EF4-FFF2-40B4-BE49-F238E27FC236}">
                  <a16:creationId xmlns:a16="http://schemas.microsoft.com/office/drawing/2014/main" id="{D675AE37-26AE-4E8B-ADDA-27ECB8564487}"/>
                </a:ext>
              </a:extLst>
            </p:cNvPr>
            <p:cNvGrpSpPr/>
            <p:nvPr/>
          </p:nvGrpSpPr>
          <p:grpSpPr>
            <a:xfrm>
              <a:off x="1830088" y="2780133"/>
              <a:ext cx="696097" cy="122355"/>
              <a:chOff x="1709603" y="1989255"/>
              <a:chExt cx="696097" cy="122355"/>
            </a:xfrm>
          </p:grpSpPr>
          <p:grpSp>
            <p:nvGrpSpPr>
              <p:cNvPr id="239" name="Group 102">
                <a:extLst>
                  <a:ext uri="{FF2B5EF4-FFF2-40B4-BE49-F238E27FC236}">
                    <a16:creationId xmlns:a16="http://schemas.microsoft.com/office/drawing/2014/main" id="{0CC0B536-9D6E-4F5D-91AF-CD794FDAE5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43" name="Rectangle 145">
                  <a:extLst>
                    <a:ext uri="{FF2B5EF4-FFF2-40B4-BE49-F238E27FC236}">
                      <a16:creationId xmlns:a16="http://schemas.microsoft.com/office/drawing/2014/main" id="{3CDF8D68-EB1F-4742-91F8-1467E059A6CF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44" name="Group 104">
                  <a:extLst>
                    <a:ext uri="{FF2B5EF4-FFF2-40B4-BE49-F238E27FC236}">
                      <a16:creationId xmlns:a16="http://schemas.microsoft.com/office/drawing/2014/main" id="{8CCCEAA0-E9AB-4E55-9067-6745484A2875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45" name="Oval 105">
                    <a:extLst>
                      <a:ext uri="{FF2B5EF4-FFF2-40B4-BE49-F238E27FC236}">
                        <a16:creationId xmlns:a16="http://schemas.microsoft.com/office/drawing/2014/main" id="{49A73E17-7B6F-44BE-91D6-37EA83F6C534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Oval 106">
                    <a:extLst>
                      <a:ext uri="{FF2B5EF4-FFF2-40B4-BE49-F238E27FC236}">
                        <a16:creationId xmlns:a16="http://schemas.microsoft.com/office/drawing/2014/main" id="{ED17423C-B3F1-49A4-A762-2BB08309846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40" name="Group 450">
                <a:extLst>
                  <a:ext uri="{FF2B5EF4-FFF2-40B4-BE49-F238E27FC236}">
                    <a16:creationId xmlns:a16="http://schemas.microsoft.com/office/drawing/2014/main" id="{881DA43A-FD35-4655-8A7B-F3B2AC6529C3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41" name="Freeform: Shape 451">
                  <a:extLst>
                    <a:ext uri="{FF2B5EF4-FFF2-40B4-BE49-F238E27FC236}">
                      <a16:creationId xmlns:a16="http://schemas.microsoft.com/office/drawing/2014/main" id="{02C378B1-6582-479E-8248-A5F0A86238CE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2" name="Freeform: Shape 452">
                  <a:extLst>
                    <a:ext uri="{FF2B5EF4-FFF2-40B4-BE49-F238E27FC236}">
                      <a16:creationId xmlns:a16="http://schemas.microsoft.com/office/drawing/2014/main" id="{2B6077AD-F211-4D70-9B99-4442221D2FE9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1" name="Group 457">
              <a:extLst>
                <a:ext uri="{FF2B5EF4-FFF2-40B4-BE49-F238E27FC236}">
                  <a16:creationId xmlns:a16="http://schemas.microsoft.com/office/drawing/2014/main" id="{15978D5F-A9E4-4D08-B488-064098FC8857}"/>
                </a:ext>
              </a:extLst>
            </p:cNvPr>
            <p:cNvGrpSpPr/>
            <p:nvPr/>
          </p:nvGrpSpPr>
          <p:grpSpPr>
            <a:xfrm>
              <a:off x="1830088" y="2927313"/>
              <a:ext cx="696097" cy="122355"/>
              <a:chOff x="1709603" y="1989255"/>
              <a:chExt cx="696097" cy="122355"/>
            </a:xfrm>
          </p:grpSpPr>
          <p:grpSp>
            <p:nvGrpSpPr>
              <p:cNvPr id="231" name="Group 102">
                <a:extLst>
                  <a:ext uri="{FF2B5EF4-FFF2-40B4-BE49-F238E27FC236}">
                    <a16:creationId xmlns:a16="http://schemas.microsoft.com/office/drawing/2014/main" id="{CC0EBE21-87F8-4EFA-A284-434BA6DC4BE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35" name="Rectangle 145">
                  <a:extLst>
                    <a:ext uri="{FF2B5EF4-FFF2-40B4-BE49-F238E27FC236}">
                      <a16:creationId xmlns:a16="http://schemas.microsoft.com/office/drawing/2014/main" id="{9E5ECC02-6BE4-4EF4-9DB5-DD0B63E65AC6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36" name="Group 104">
                  <a:extLst>
                    <a:ext uri="{FF2B5EF4-FFF2-40B4-BE49-F238E27FC236}">
                      <a16:creationId xmlns:a16="http://schemas.microsoft.com/office/drawing/2014/main" id="{02960D2F-632E-4799-B0A8-4023D7C83CBD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37" name="Oval 105">
                    <a:extLst>
                      <a:ext uri="{FF2B5EF4-FFF2-40B4-BE49-F238E27FC236}">
                        <a16:creationId xmlns:a16="http://schemas.microsoft.com/office/drawing/2014/main" id="{D2CB0AF0-3E61-4DF1-99D4-4389007499E6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Oval 106">
                    <a:extLst>
                      <a:ext uri="{FF2B5EF4-FFF2-40B4-BE49-F238E27FC236}">
                        <a16:creationId xmlns:a16="http://schemas.microsoft.com/office/drawing/2014/main" id="{90931635-62EE-49B4-A849-C6CAAA50F127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32" name="Group 459">
                <a:extLst>
                  <a:ext uri="{FF2B5EF4-FFF2-40B4-BE49-F238E27FC236}">
                    <a16:creationId xmlns:a16="http://schemas.microsoft.com/office/drawing/2014/main" id="{AABC1480-B303-4B77-A4AF-992CC579601A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33" name="Freeform: Shape 460">
                  <a:extLst>
                    <a:ext uri="{FF2B5EF4-FFF2-40B4-BE49-F238E27FC236}">
                      <a16:creationId xmlns:a16="http://schemas.microsoft.com/office/drawing/2014/main" id="{1298DB4F-2B96-41BD-8845-72A8FCF08F66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4" name="Freeform: Shape 461">
                  <a:extLst>
                    <a:ext uri="{FF2B5EF4-FFF2-40B4-BE49-F238E27FC236}">
                      <a16:creationId xmlns:a16="http://schemas.microsoft.com/office/drawing/2014/main" id="{90B90945-D9F4-4B83-AA18-6C78473E79C3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2" name="Group 502">
              <a:extLst>
                <a:ext uri="{FF2B5EF4-FFF2-40B4-BE49-F238E27FC236}">
                  <a16:creationId xmlns:a16="http://schemas.microsoft.com/office/drawing/2014/main" id="{3BC5C444-90DB-4CE7-AAAB-B6AAB4A3D4D5}"/>
                </a:ext>
              </a:extLst>
            </p:cNvPr>
            <p:cNvGrpSpPr/>
            <p:nvPr/>
          </p:nvGrpSpPr>
          <p:grpSpPr>
            <a:xfrm>
              <a:off x="1830088" y="3074494"/>
              <a:ext cx="696097" cy="122355"/>
              <a:chOff x="1709603" y="1989255"/>
              <a:chExt cx="696097" cy="122355"/>
            </a:xfrm>
          </p:grpSpPr>
          <p:grpSp>
            <p:nvGrpSpPr>
              <p:cNvPr id="223" name="Group 102">
                <a:extLst>
                  <a:ext uri="{FF2B5EF4-FFF2-40B4-BE49-F238E27FC236}">
                    <a16:creationId xmlns:a16="http://schemas.microsoft.com/office/drawing/2014/main" id="{864360B5-F05D-4794-90E2-1F4ACD03591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09603" y="1989255"/>
                <a:ext cx="696097" cy="122355"/>
                <a:chOff x="6235468" y="1519852"/>
                <a:chExt cx="1197765" cy="210534"/>
              </a:xfrm>
            </p:grpSpPr>
            <p:sp>
              <p:nvSpPr>
                <p:cNvPr id="227" name="Rectangle 145">
                  <a:extLst>
                    <a:ext uri="{FF2B5EF4-FFF2-40B4-BE49-F238E27FC236}">
                      <a16:creationId xmlns:a16="http://schemas.microsoft.com/office/drawing/2014/main" id="{118CD507-8624-46E9-872C-CCFC33CE9895}"/>
                    </a:ext>
                  </a:extLst>
                </p:cNvPr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28" name="Group 104">
                  <a:extLst>
                    <a:ext uri="{FF2B5EF4-FFF2-40B4-BE49-F238E27FC236}">
                      <a16:creationId xmlns:a16="http://schemas.microsoft.com/office/drawing/2014/main" id="{0165225A-14E0-4E9F-ADCE-32779A6B4C95}"/>
                    </a:ext>
                  </a:extLst>
                </p:cNvPr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229" name="Oval 105">
                    <a:extLst>
                      <a:ext uri="{FF2B5EF4-FFF2-40B4-BE49-F238E27FC236}">
                        <a16:creationId xmlns:a16="http://schemas.microsoft.com/office/drawing/2014/main" id="{133F2326-6BE4-40EA-85A3-A422FD27B5FE}"/>
                      </a:ext>
                    </a:extLst>
                  </p:cNvPr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Oval 106">
                    <a:extLst>
                      <a:ext uri="{FF2B5EF4-FFF2-40B4-BE49-F238E27FC236}">
                        <a16:creationId xmlns:a16="http://schemas.microsoft.com/office/drawing/2014/main" id="{681A2243-6611-4ACE-8F5F-F55FA5747F60}"/>
                      </a:ext>
                    </a:extLst>
                  </p:cNvPr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24" name="Group 504">
                <a:extLst>
                  <a:ext uri="{FF2B5EF4-FFF2-40B4-BE49-F238E27FC236}">
                    <a16:creationId xmlns:a16="http://schemas.microsoft.com/office/drawing/2014/main" id="{9EE4C297-A726-462F-BAF2-35A112A3BCB6}"/>
                  </a:ext>
                </a:extLst>
              </p:cNvPr>
              <p:cNvGrpSpPr/>
              <p:nvPr/>
            </p:nvGrpSpPr>
            <p:grpSpPr>
              <a:xfrm>
                <a:off x="2252767" y="2022812"/>
                <a:ext cx="115833" cy="55241"/>
                <a:chOff x="5825014" y="2447449"/>
                <a:chExt cx="639127" cy="304800"/>
              </a:xfrm>
            </p:grpSpPr>
            <p:sp>
              <p:nvSpPr>
                <p:cNvPr id="225" name="Freeform: Shape 505">
                  <a:extLst>
                    <a:ext uri="{FF2B5EF4-FFF2-40B4-BE49-F238E27FC236}">
                      <a16:creationId xmlns:a16="http://schemas.microsoft.com/office/drawing/2014/main" id="{C4B3F678-5EAE-4FBB-98DE-C8F4510DB304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6" name="Freeform: Shape 506">
                  <a:extLst>
                    <a:ext uri="{FF2B5EF4-FFF2-40B4-BE49-F238E27FC236}">
                      <a16:creationId xmlns:a16="http://schemas.microsoft.com/office/drawing/2014/main" id="{E880C3CE-1C8A-4C79-9F16-B8F86033156D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cxnSp>
        <p:nvCxnSpPr>
          <p:cNvPr id="281" name="Straight Connector 193">
            <a:extLst>
              <a:ext uri="{FF2B5EF4-FFF2-40B4-BE49-F238E27FC236}">
                <a16:creationId xmlns:a16="http://schemas.microsoft.com/office/drawing/2014/main" id="{A3B2EEE7-FD56-4383-99F8-2F28C93F9BA5}"/>
              </a:ext>
            </a:extLst>
          </p:cNvPr>
          <p:cNvCxnSpPr>
            <a:cxnSpLocks/>
          </p:cNvCxnSpPr>
          <p:nvPr/>
        </p:nvCxnSpPr>
        <p:spPr>
          <a:xfrm flipH="1">
            <a:off x="1543689" y="2389613"/>
            <a:ext cx="172171" cy="677913"/>
          </a:xfrm>
          <a:prstGeom prst="line">
            <a:avLst/>
          </a:prstGeom>
          <a:ln w="38100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193">
            <a:extLst>
              <a:ext uri="{FF2B5EF4-FFF2-40B4-BE49-F238E27FC236}">
                <a16:creationId xmlns:a16="http://schemas.microsoft.com/office/drawing/2014/main" id="{6044820D-3BB0-4A2A-ABB9-14C45FC6EE07}"/>
              </a:ext>
            </a:extLst>
          </p:cNvPr>
          <p:cNvCxnSpPr>
            <a:cxnSpLocks/>
          </p:cNvCxnSpPr>
          <p:nvPr/>
        </p:nvCxnSpPr>
        <p:spPr>
          <a:xfrm>
            <a:off x="1923639" y="2384915"/>
            <a:ext cx="554161" cy="177606"/>
          </a:xfrm>
          <a:prstGeom prst="line">
            <a:avLst/>
          </a:prstGeom>
          <a:ln w="38100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3" name="Agrupar 25">
            <a:extLst>
              <a:ext uri="{FF2B5EF4-FFF2-40B4-BE49-F238E27FC236}">
                <a16:creationId xmlns:a16="http://schemas.microsoft.com/office/drawing/2014/main" id="{ABDDACDA-A287-4A1F-936F-EAD4643A50CF}"/>
              </a:ext>
            </a:extLst>
          </p:cNvPr>
          <p:cNvGrpSpPr>
            <a:grpSpLocks noChangeAspect="1"/>
          </p:cNvGrpSpPr>
          <p:nvPr/>
        </p:nvGrpSpPr>
        <p:grpSpPr>
          <a:xfrm>
            <a:off x="7069137" y="2179608"/>
            <a:ext cx="217772" cy="217771"/>
            <a:chOff x="1108432" y="3997602"/>
            <a:chExt cx="366359" cy="366358"/>
          </a:xfrm>
        </p:grpSpPr>
        <p:sp>
          <p:nvSpPr>
            <p:cNvPr id="284" name="Rectangle 20">
              <a:extLst>
                <a:ext uri="{FF2B5EF4-FFF2-40B4-BE49-F238E27FC236}">
                  <a16:creationId xmlns:a16="http://schemas.microsoft.com/office/drawing/2014/main" id="{F496C8F1-52ED-45A6-B561-6E25E7D05D54}"/>
                </a:ext>
              </a:extLst>
            </p:cNvPr>
            <p:cNvSpPr/>
            <p:nvPr/>
          </p:nvSpPr>
          <p:spPr>
            <a:xfrm>
              <a:off x="1108432" y="3997602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5" name="Agrupar 22">
              <a:extLst>
                <a:ext uri="{FF2B5EF4-FFF2-40B4-BE49-F238E27FC236}">
                  <a16:creationId xmlns:a16="http://schemas.microsoft.com/office/drawing/2014/main" id="{4635D207-C191-4DCE-AECF-7A1B5785C8C6}"/>
                </a:ext>
              </a:extLst>
            </p:cNvPr>
            <p:cNvGrpSpPr/>
            <p:nvPr/>
          </p:nvGrpSpPr>
          <p:grpSpPr>
            <a:xfrm>
              <a:off x="1154473" y="4224618"/>
              <a:ext cx="274276" cy="96476"/>
              <a:chOff x="1151299" y="4221443"/>
              <a:chExt cx="274276" cy="96476"/>
            </a:xfrm>
          </p:grpSpPr>
          <p:sp>
            <p:nvSpPr>
              <p:cNvPr id="286" name="Rectangle 20">
                <a:extLst>
                  <a:ext uri="{FF2B5EF4-FFF2-40B4-BE49-F238E27FC236}">
                    <a16:creationId xmlns:a16="http://schemas.microsoft.com/office/drawing/2014/main" id="{F51D29D8-009C-4BB6-8B93-80E85A677DCB}"/>
                  </a:ext>
                </a:extLst>
              </p:cNvPr>
              <p:cNvSpPr/>
              <p:nvPr/>
            </p:nvSpPr>
            <p:spPr>
              <a:xfrm flipV="1">
                <a:off x="11512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0">
                <a:extLst>
                  <a:ext uri="{FF2B5EF4-FFF2-40B4-BE49-F238E27FC236}">
                    <a16:creationId xmlns:a16="http://schemas.microsoft.com/office/drawing/2014/main" id="{0639B873-D293-497D-B36C-25AAD18F6477}"/>
                  </a:ext>
                </a:extLst>
              </p:cNvPr>
              <p:cNvSpPr/>
              <p:nvPr/>
            </p:nvSpPr>
            <p:spPr>
              <a:xfrm flipV="1">
                <a:off x="13290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88" name="Agrupar 25">
            <a:extLst>
              <a:ext uri="{FF2B5EF4-FFF2-40B4-BE49-F238E27FC236}">
                <a16:creationId xmlns:a16="http://schemas.microsoft.com/office/drawing/2014/main" id="{6C81F496-E706-4F25-AF11-3173A39586E7}"/>
              </a:ext>
            </a:extLst>
          </p:cNvPr>
          <p:cNvGrpSpPr>
            <a:grpSpLocks noChangeAspect="1"/>
          </p:cNvGrpSpPr>
          <p:nvPr/>
        </p:nvGrpSpPr>
        <p:grpSpPr>
          <a:xfrm>
            <a:off x="7292864" y="2180226"/>
            <a:ext cx="217772" cy="217771"/>
            <a:chOff x="1108432" y="3997602"/>
            <a:chExt cx="366359" cy="366358"/>
          </a:xfrm>
        </p:grpSpPr>
        <p:sp>
          <p:nvSpPr>
            <p:cNvPr id="289" name="Rectangle 20">
              <a:extLst>
                <a:ext uri="{FF2B5EF4-FFF2-40B4-BE49-F238E27FC236}">
                  <a16:creationId xmlns:a16="http://schemas.microsoft.com/office/drawing/2014/main" id="{3ABA3EDD-2D7E-494B-8E5A-AA8B70D3E8D1}"/>
                </a:ext>
              </a:extLst>
            </p:cNvPr>
            <p:cNvSpPr/>
            <p:nvPr/>
          </p:nvSpPr>
          <p:spPr>
            <a:xfrm>
              <a:off x="1108432" y="3997602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0" name="Agrupar 22">
              <a:extLst>
                <a:ext uri="{FF2B5EF4-FFF2-40B4-BE49-F238E27FC236}">
                  <a16:creationId xmlns:a16="http://schemas.microsoft.com/office/drawing/2014/main" id="{31D22158-6D2E-4558-8848-4272E1C876F1}"/>
                </a:ext>
              </a:extLst>
            </p:cNvPr>
            <p:cNvGrpSpPr/>
            <p:nvPr/>
          </p:nvGrpSpPr>
          <p:grpSpPr>
            <a:xfrm>
              <a:off x="1154473" y="4224618"/>
              <a:ext cx="274276" cy="96476"/>
              <a:chOff x="1151299" y="4221443"/>
              <a:chExt cx="274276" cy="96476"/>
            </a:xfrm>
          </p:grpSpPr>
          <p:sp>
            <p:nvSpPr>
              <p:cNvPr id="291" name="Rectangle 20">
                <a:extLst>
                  <a:ext uri="{FF2B5EF4-FFF2-40B4-BE49-F238E27FC236}">
                    <a16:creationId xmlns:a16="http://schemas.microsoft.com/office/drawing/2014/main" id="{1E36C701-4944-4DC1-8345-B7D195F81C49}"/>
                  </a:ext>
                </a:extLst>
              </p:cNvPr>
              <p:cNvSpPr/>
              <p:nvPr/>
            </p:nvSpPr>
            <p:spPr>
              <a:xfrm flipV="1">
                <a:off x="11512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0">
                <a:extLst>
                  <a:ext uri="{FF2B5EF4-FFF2-40B4-BE49-F238E27FC236}">
                    <a16:creationId xmlns:a16="http://schemas.microsoft.com/office/drawing/2014/main" id="{75130738-2541-4D06-9263-D9D39B0C2ABC}"/>
                  </a:ext>
                </a:extLst>
              </p:cNvPr>
              <p:cNvSpPr/>
              <p:nvPr/>
            </p:nvSpPr>
            <p:spPr>
              <a:xfrm flipV="1">
                <a:off x="13290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5" name="Group 64">
            <a:extLst>
              <a:ext uri="{FF2B5EF4-FFF2-40B4-BE49-F238E27FC236}">
                <a16:creationId xmlns:a16="http://schemas.microsoft.com/office/drawing/2014/main" id="{B154147F-228B-4C8C-B6C9-76CF8AF569A7}"/>
              </a:ext>
            </a:extLst>
          </p:cNvPr>
          <p:cNvGrpSpPr>
            <a:grpSpLocks noChangeAspect="1"/>
          </p:cNvGrpSpPr>
          <p:nvPr/>
        </p:nvGrpSpPr>
        <p:grpSpPr>
          <a:xfrm>
            <a:off x="2617640" y="4450948"/>
            <a:ext cx="255871" cy="255870"/>
            <a:chOff x="1581703" y="3348557"/>
            <a:chExt cx="366359" cy="366358"/>
          </a:xfrm>
        </p:grpSpPr>
        <p:sp>
          <p:nvSpPr>
            <p:cNvPr id="296" name="Rectangle 20">
              <a:extLst>
                <a:ext uri="{FF2B5EF4-FFF2-40B4-BE49-F238E27FC236}">
                  <a16:creationId xmlns:a16="http://schemas.microsoft.com/office/drawing/2014/main" id="{FEC0E503-B51A-43F3-B5D1-127F7C6DBF15}"/>
                </a:ext>
              </a:extLst>
            </p:cNvPr>
            <p:cNvSpPr/>
            <p:nvPr/>
          </p:nvSpPr>
          <p:spPr>
            <a:xfrm>
              <a:off x="1581703" y="3348557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Freeform: Shape 253">
              <a:extLst>
                <a:ext uri="{FF2B5EF4-FFF2-40B4-BE49-F238E27FC236}">
                  <a16:creationId xmlns:a16="http://schemas.microsoft.com/office/drawing/2014/main" id="{7C4D8D09-0DE4-4016-8577-7B77BC04E752}"/>
                </a:ext>
              </a:extLst>
            </p:cNvPr>
            <p:cNvSpPr/>
            <p:nvPr/>
          </p:nvSpPr>
          <p:spPr>
            <a:xfrm>
              <a:off x="1639494" y="3406348"/>
              <a:ext cx="250777" cy="250777"/>
            </a:xfrm>
            <a:custGeom>
              <a:avLst/>
              <a:gdLst>
                <a:gd name="connsiteX0" fmla="*/ 614856 w 752475"/>
                <a:gd name="connsiteY0" fmla="*/ 85249 h 752475"/>
                <a:gd name="connsiteX1" fmla="*/ 614856 w 752475"/>
                <a:gd name="connsiteY1" fmla="*/ 7144 h 752475"/>
                <a:gd name="connsiteX2" fmla="*/ 543419 w 752475"/>
                <a:gd name="connsiteY2" fmla="*/ 7144 h 752475"/>
                <a:gd name="connsiteX3" fmla="*/ 210044 w 752475"/>
                <a:gd name="connsiteY3" fmla="*/ 7144 h 752475"/>
                <a:gd name="connsiteX4" fmla="*/ 150036 w 752475"/>
                <a:gd name="connsiteY4" fmla="*/ 7144 h 752475"/>
                <a:gd name="connsiteX5" fmla="*/ 150036 w 752475"/>
                <a:gd name="connsiteY5" fmla="*/ 85249 h 752475"/>
                <a:gd name="connsiteX6" fmla="*/ 7161 w 752475"/>
                <a:gd name="connsiteY6" fmla="*/ 85249 h 752475"/>
                <a:gd name="connsiteX7" fmla="*/ 7161 w 752475"/>
                <a:gd name="connsiteY7" fmla="*/ 745331 h 752475"/>
                <a:gd name="connsiteX8" fmla="*/ 102411 w 752475"/>
                <a:gd name="connsiteY8" fmla="*/ 747236 h 752475"/>
                <a:gd name="connsiteX9" fmla="*/ 102411 w 752475"/>
                <a:gd name="connsiteY9" fmla="*/ 633889 h 752475"/>
                <a:gd name="connsiteX10" fmla="*/ 219569 w 752475"/>
                <a:gd name="connsiteY10" fmla="*/ 633889 h 752475"/>
                <a:gd name="connsiteX11" fmla="*/ 219569 w 752475"/>
                <a:gd name="connsiteY11" fmla="*/ 748189 h 752475"/>
                <a:gd name="connsiteX12" fmla="*/ 315771 w 752475"/>
                <a:gd name="connsiteY12" fmla="*/ 748189 h 752475"/>
                <a:gd name="connsiteX13" fmla="*/ 315771 w 752475"/>
                <a:gd name="connsiteY13" fmla="*/ 634841 h 752475"/>
                <a:gd name="connsiteX14" fmla="*/ 432929 w 752475"/>
                <a:gd name="connsiteY14" fmla="*/ 634841 h 752475"/>
                <a:gd name="connsiteX15" fmla="*/ 432929 w 752475"/>
                <a:gd name="connsiteY15" fmla="*/ 746284 h 752475"/>
                <a:gd name="connsiteX16" fmla="*/ 529131 w 752475"/>
                <a:gd name="connsiteY16" fmla="*/ 746284 h 752475"/>
                <a:gd name="connsiteX17" fmla="*/ 529131 w 752475"/>
                <a:gd name="connsiteY17" fmla="*/ 632936 h 752475"/>
                <a:gd name="connsiteX18" fmla="*/ 646289 w 752475"/>
                <a:gd name="connsiteY18" fmla="*/ 632936 h 752475"/>
                <a:gd name="connsiteX19" fmla="*/ 646289 w 752475"/>
                <a:gd name="connsiteY19" fmla="*/ 745331 h 752475"/>
                <a:gd name="connsiteX20" fmla="*/ 746301 w 752475"/>
                <a:gd name="connsiteY20" fmla="*/ 745331 h 752475"/>
                <a:gd name="connsiteX21" fmla="*/ 746301 w 752475"/>
                <a:gd name="connsiteY21" fmla="*/ 85249 h 752475"/>
                <a:gd name="connsiteX22" fmla="*/ 614856 w 752475"/>
                <a:gd name="connsiteY22" fmla="*/ 85249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2475" h="752475">
                  <a:moveTo>
                    <a:pt x="614856" y="85249"/>
                  </a:moveTo>
                  <a:lnTo>
                    <a:pt x="614856" y="7144"/>
                  </a:lnTo>
                  <a:lnTo>
                    <a:pt x="543419" y="7144"/>
                  </a:lnTo>
                  <a:lnTo>
                    <a:pt x="210044" y="7144"/>
                  </a:lnTo>
                  <a:lnTo>
                    <a:pt x="150036" y="7144"/>
                  </a:lnTo>
                  <a:lnTo>
                    <a:pt x="150036" y="85249"/>
                  </a:lnTo>
                  <a:lnTo>
                    <a:pt x="7161" y="85249"/>
                  </a:lnTo>
                  <a:lnTo>
                    <a:pt x="7161" y="745331"/>
                  </a:lnTo>
                  <a:cubicBezTo>
                    <a:pt x="6209" y="746284"/>
                    <a:pt x="44309" y="746284"/>
                    <a:pt x="102411" y="747236"/>
                  </a:cubicBezTo>
                  <a:lnTo>
                    <a:pt x="102411" y="633889"/>
                  </a:lnTo>
                  <a:lnTo>
                    <a:pt x="219569" y="633889"/>
                  </a:lnTo>
                  <a:lnTo>
                    <a:pt x="219569" y="748189"/>
                  </a:lnTo>
                  <a:cubicBezTo>
                    <a:pt x="250049" y="748189"/>
                    <a:pt x="282434" y="748189"/>
                    <a:pt x="315771" y="748189"/>
                  </a:cubicBezTo>
                  <a:lnTo>
                    <a:pt x="315771" y="634841"/>
                  </a:lnTo>
                  <a:lnTo>
                    <a:pt x="432929" y="634841"/>
                  </a:lnTo>
                  <a:lnTo>
                    <a:pt x="432929" y="746284"/>
                  </a:lnTo>
                  <a:cubicBezTo>
                    <a:pt x="466266" y="746284"/>
                    <a:pt x="498651" y="746284"/>
                    <a:pt x="529131" y="746284"/>
                  </a:cubicBezTo>
                  <a:lnTo>
                    <a:pt x="529131" y="632936"/>
                  </a:lnTo>
                  <a:lnTo>
                    <a:pt x="646289" y="632936"/>
                  </a:lnTo>
                  <a:lnTo>
                    <a:pt x="646289" y="745331"/>
                  </a:lnTo>
                  <a:cubicBezTo>
                    <a:pt x="706296" y="745331"/>
                    <a:pt x="746301" y="745331"/>
                    <a:pt x="746301" y="745331"/>
                  </a:cubicBezTo>
                  <a:lnTo>
                    <a:pt x="746301" y="85249"/>
                  </a:lnTo>
                  <a:lnTo>
                    <a:pt x="614856" y="8524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8" name="Group 64">
            <a:extLst>
              <a:ext uri="{FF2B5EF4-FFF2-40B4-BE49-F238E27FC236}">
                <a16:creationId xmlns:a16="http://schemas.microsoft.com/office/drawing/2014/main" id="{1DFC821F-C32C-4BBE-982C-D01C16BD3567}"/>
              </a:ext>
            </a:extLst>
          </p:cNvPr>
          <p:cNvGrpSpPr>
            <a:grpSpLocks noChangeAspect="1"/>
          </p:cNvGrpSpPr>
          <p:nvPr/>
        </p:nvGrpSpPr>
        <p:grpSpPr>
          <a:xfrm>
            <a:off x="6145701" y="4438335"/>
            <a:ext cx="274621" cy="274619"/>
            <a:chOff x="1581703" y="3348557"/>
            <a:chExt cx="366359" cy="366358"/>
          </a:xfrm>
        </p:grpSpPr>
        <p:sp>
          <p:nvSpPr>
            <p:cNvPr id="299" name="Rectangle 20">
              <a:extLst>
                <a:ext uri="{FF2B5EF4-FFF2-40B4-BE49-F238E27FC236}">
                  <a16:creationId xmlns:a16="http://schemas.microsoft.com/office/drawing/2014/main" id="{E74F77F3-F3CE-4418-BBA8-5564E69FA99F}"/>
                </a:ext>
              </a:extLst>
            </p:cNvPr>
            <p:cNvSpPr/>
            <p:nvPr/>
          </p:nvSpPr>
          <p:spPr>
            <a:xfrm>
              <a:off x="1581703" y="3348557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Freeform: Shape 253">
              <a:extLst>
                <a:ext uri="{FF2B5EF4-FFF2-40B4-BE49-F238E27FC236}">
                  <a16:creationId xmlns:a16="http://schemas.microsoft.com/office/drawing/2014/main" id="{C2D853D0-6489-4C70-92E3-8559B90583FD}"/>
                </a:ext>
              </a:extLst>
            </p:cNvPr>
            <p:cNvSpPr/>
            <p:nvPr/>
          </p:nvSpPr>
          <p:spPr>
            <a:xfrm>
              <a:off x="1639494" y="3406348"/>
              <a:ext cx="250777" cy="250777"/>
            </a:xfrm>
            <a:custGeom>
              <a:avLst/>
              <a:gdLst>
                <a:gd name="connsiteX0" fmla="*/ 614856 w 752475"/>
                <a:gd name="connsiteY0" fmla="*/ 85249 h 752475"/>
                <a:gd name="connsiteX1" fmla="*/ 614856 w 752475"/>
                <a:gd name="connsiteY1" fmla="*/ 7144 h 752475"/>
                <a:gd name="connsiteX2" fmla="*/ 543419 w 752475"/>
                <a:gd name="connsiteY2" fmla="*/ 7144 h 752475"/>
                <a:gd name="connsiteX3" fmla="*/ 210044 w 752475"/>
                <a:gd name="connsiteY3" fmla="*/ 7144 h 752475"/>
                <a:gd name="connsiteX4" fmla="*/ 150036 w 752475"/>
                <a:gd name="connsiteY4" fmla="*/ 7144 h 752475"/>
                <a:gd name="connsiteX5" fmla="*/ 150036 w 752475"/>
                <a:gd name="connsiteY5" fmla="*/ 85249 h 752475"/>
                <a:gd name="connsiteX6" fmla="*/ 7161 w 752475"/>
                <a:gd name="connsiteY6" fmla="*/ 85249 h 752475"/>
                <a:gd name="connsiteX7" fmla="*/ 7161 w 752475"/>
                <a:gd name="connsiteY7" fmla="*/ 745331 h 752475"/>
                <a:gd name="connsiteX8" fmla="*/ 102411 w 752475"/>
                <a:gd name="connsiteY8" fmla="*/ 747236 h 752475"/>
                <a:gd name="connsiteX9" fmla="*/ 102411 w 752475"/>
                <a:gd name="connsiteY9" fmla="*/ 633889 h 752475"/>
                <a:gd name="connsiteX10" fmla="*/ 219569 w 752475"/>
                <a:gd name="connsiteY10" fmla="*/ 633889 h 752475"/>
                <a:gd name="connsiteX11" fmla="*/ 219569 w 752475"/>
                <a:gd name="connsiteY11" fmla="*/ 748189 h 752475"/>
                <a:gd name="connsiteX12" fmla="*/ 315771 w 752475"/>
                <a:gd name="connsiteY12" fmla="*/ 748189 h 752475"/>
                <a:gd name="connsiteX13" fmla="*/ 315771 w 752475"/>
                <a:gd name="connsiteY13" fmla="*/ 634841 h 752475"/>
                <a:gd name="connsiteX14" fmla="*/ 432929 w 752475"/>
                <a:gd name="connsiteY14" fmla="*/ 634841 h 752475"/>
                <a:gd name="connsiteX15" fmla="*/ 432929 w 752475"/>
                <a:gd name="connsiteY15" fmla="*/ 746284 h 752475"/>
                <a:gd name="connsiteX16" fmla="*/ 529131 w 752475"/>
                <a:gd name="connsiteY16" fmla="*/ 746284 h 752475"/>
                <a:gd name="connsiteX17" fmla="*/ 529131 w 752475"/>
                <a:gd name="connsiteY17" fmla="*/ 632936 h 752475"/>
                <a:gd name="connsiteX18" fmla="*/ 646289 w 752475"/>
                <a:gd name="connsiteY18" fmla="*/ 632936 h 752475"/>
                <a:gd name="connsiteX19" fmla="*/ 646289 w 752475"/>
                <a:gd name="connsiteY19" fmla="*/ 745331 h 752475"/>
                <a:gd name="connsiteX20" fmla="*/ 746301 w 752475"/>
                <a:gd name="connsiteY20" fmla="*/ 745331 h 752475"/>
                <a:gd name="connsiteX21" fmla="*/ 746301 w 752475"/>
                <a:gd name="connsiteY21" fmla="*/ 85249 h 752475"/>
                <a:gd name="connsiteX22" fmla="*/ 614856 w 752475"/>
                <a:gd name="connsiteY22" fmla="*/ 85249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52475" h="752475">
                  <a:moveTo>
                    <a:pt x="614856" y="85249"/>
                  </a:moveTo>
                  <a:lnTo>
                    <a:pt x="614856" y="7144"/>
                  </a:lnTo>
                  <a:lnTo>
                    <a:pt x="543419" y="7144"/>
                  </a:lnTo>
                  <a:lnTo>
                    <a:pt x="210044" y="7144"/>
                  </a:lnTo>
                  <a:lnTo>
                    <a:pt x="150036" y="7144"/>
                  </a:lnTo>
                  <a:lnTo>
                    <a:pt x="150036" y="85249"/>
                  </a:lnTo>
                  <a:lnTo>
                    <a:pt x="7161" y="85249"/>
                  </a:lnTo>
                  <a:lnTo>
                    <a:pt x="7161" y="745331"/>
                  </a:lnTo>
                  <a:cubicBezTo>
                    <a:pt x="6209" y="746284"/>
                    <a:pt x="44309" y="746284"/>
                    <a:pt x="102411" y="747236"/>
                  </a:cubicBezTo>
                  <a:lnTo>
                    <a:pt x="102411" y="633889"/>
                  </a:lnTo>
                  <a:lnTo>
                    <a:pt x="219569" y="633889"/>
                  </a:lnTo>
                  <a:lnTo>
                    <a:pt x="219569" y="748189"/>
                  </a:lnTo>
                  <a:cubicBezTo>
                    <a:pt x="250049" y="748189"/>
                    <a:pt x="282434" y="748189"/>
                    <a:pt x="315771" y="748189"/>
                  </a:cubicBezTo>
                  <a:lnTo>
                    <a:pt x="315771" y="634841"/>
                  </a:lnTo>
                  <a:lnTo>
                    <a:pt x="432929" y="634841"/>
                  </a:lnTo>
                  <a:lnTo>
                    <a:pt x="432929" y="746284"/>
                  </a:lnTo>
                  <a:cubicBezTo>
                    <a:pt x="466266" y="746284"/>
                    <a:pt x="498651" y="746284"/>
                    <a:pt x="529131" y="746284"/>
                  </a:cubicBezTo>
                  <a:lnTo>
                    <a:pt x="529131" y="632936"/>
                  </a:lnTo>
                  <a:lnTo>
                    <a:pt x="646289" y="632936"/>
                  </a:lnTo>
                  <a:lnTo>
                    <a:pt x="646289" y="745331"/>
                  </a:lnTo>
                  <a:cubicBezTo>
                    <a:pt x="706296" y="745331"/>
                    <a:pt x="746301" y="745331"/>
                    <a:pt x="746301" y="745331"/>
                  </a:cubicBezTo>
                  <a:lnTo>
                    <a:pt x="746301" y="85249"/>
                  </a:lnTo>
                  <a:lnTo>
                    <a:pt x="614856" y="8524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301" name="Straight Connector 193">
            <a:extLst>
              <a:ext uri="{FF2B5EF4-FFF2-40B4-BE49-F238E27FC236}">
                <a16:creationId xmlns:a16="http://schemas.microsoft.com/office/drawing/2014/main" id="{87E06351-7913-4EBE-9516-71EEA049A47E}"/>
              </a:ext>
            </a:extLst>
          </p:cNvPr>
          <p:cNvCxnSpPr>
            <a:cxnSpLocks/>
            <a:stCxn id="296" idx="3"/>
            <a:endCxn id="299" idx="1"/>
          </p:cNvCxnSpPr>
          <p:nvPr/>
        </p:nvCxnSpPr>
        <p:spPr>
          <a:xfrm flipV="1">
            <a:off x="2873511" y="4575645"/>
            <a:ext cx="3272190" cy="3238"/>
          </a:xfrm>
          <a:prstGeom prst="line">
            <a:avLst/>
          </a:prstGeom>
          <a:ln w="38100" cap="flat" cmpd="sng" algn="ctr">
            <a:solidFill>
              <a:srgbClr val="00759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ZoneTexte 349">
            <a:extLst>
              <a:ext uri="{FF2B5EF4-FFF2-40B4-BE49-F238E27FC236}">
                <a16:creationId xmlns:a16="http://schemas.microsoft.com/office/drawing/2014/main" id="{35CB5B9D-D333-4630-98F0-B80097BEB876}"/>
              </a:ext>
            </a:extLst>
          </p:cNvPr>
          <p:cNvSpPr txBox="1"/>
          <p:nvPr/>
        </p:nvSpPr>
        <p:spPr>
          <a:xfrm>
            <a:off x="4185318" y="4066807"/>
            <a:ext cx="779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LAN</a:t>
            </a:r>
          </a:p>
        </p:txBody>
      </p:sp>
      <p:sp>
        <p:nvSpPr>
          <p:cNvPr id="303" name="Rectangle 333"/>
          <p:cNvSpPr/>
          <p:nvPr/>
        </p:nvSpPr>
        <p:spPr>
          <a:xfrm>
            <a:off x="6885023" y="3028514"/>
            <a:ext cx="1701196" cy="424662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Rectangle 347"/>
          <p:cNvSpPr/>
          <p:nvPr/>
        </p:nvSpPr>
        <p:spPr>
          <a:xfrm>
            <a:off x="3716353" y="2544960"/>
            <a:ext cx="1755194" cy="344444"/>
          </a:xfrm>
          <a:prstGeom prst="rect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Titre 2">
            <a:extLst>
              <a:ext uri="{FF2B5EF4-FFF2-40B4-BE49-F238E27FC236}">
                <a16:creationId xmlns:a16="http://schemas.microsoft.com/office/drawing/2014/main" id="{AE01F72E-DD50-4D45-8606-67D5A421D285}"/>
              </a:ext>
            </a:extLst>
          </p:cNvPr>
          <p:cNvSpPr txBox="1">
            <a:spLocks/>
          </p:cNvSpPr>
          <p:nvPr/>
        </p:nvSpPr>
        <p:spPr bwMode="auto">
          <a:xfrm>
            <a:off x="1187246" y="4403569"/>
            <a:ext cx="1440403" cy="56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500" b="0" i="0" kern="1200" dirty="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DA1D08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DA1D08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DA1D08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DA1D08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err="1" smtClean="0"/>
              <a:t>Seite</a:t>
            </a:r>
            <a:r>
              <a:rPr lang="fr-FR" dirty="0" smtClean="0"/>
              <a:t> </a:t>
            </a:r>
            <a:r>
              <a:rPr lang="fr-FR" dirty="0"/>
              <a:t>A</a:t>
            </a:r>
          </a:p>
        </p:txBody>
      </p:sp>
      <p:sp>
        <p:nvSpPr>
          <p:cNvPr id="306" name="Titre 2">
            <a:extLst>
              <a:ext uri="{FF2B5EF4-FFF2-40B4-BE49-F238E27FC236}">
                <a16:creationId xmlns:a16="http://schemas.microsoft.com/office/drawing/2014/main" id="{AE01F72E-DD50-4D45-8606-67D5A421D285}"/>
              </a:ext>
            </a:extLst>
          </p:cNvPr>
          <p:cNvSpPr txBox="1">
            <a:spLocks/>
          </p:cNvSpPr>
          <p:nvPr/>
        </p:nvSpPr>
        <p:spPr bwMode="auto">
          <a:xfrm>
            <a:off x="6460431" y="4420335"/>
            <a:ext cx="1440403" cy="56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500" b="0" i="0" kern="1200" dirty="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DA1D08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DA1D08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DA1D08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DA1D08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fr-FR" dirty="0" err="1" smtClean="0"/>
              <a:t>Seite</a:t>
            </a:r>
            <a:r>
              <a:rPr lang="fr-FR" dirty="0" smtClean="0"/>
              <a:t> </a:t>
            </a:r>
            <a:r>
              <a:rPr lang="fr-FR" dirty="0"/>
              <a:t>B</a:t>
            </a:r>
          </a:p>
        </p:txBody>
      </p:sp>
      <p:grpSp>
        <p:nvGrpSpPr>
          <p:cNvPr id="307" name="Group 230"/>
          <p:cNvGrpSpPr/>
          <p:nvPr/>
        </p:nvGrpSpPr>
        <p:grpSpPr>
          <a:xfrm>
            <a:off x="5641686" y="3450719"/>
            <a:ext cx="808042" cy="790368"/>
            <a:chOff x="5021441" y="3775369"/>
            <a:chExt cx="1060704" cy="1037506"/>
          </a:xfrm>
        </p:grpSpPr>
        <p:sp>
          <p:nvSpPr>
            <p:cNvPr id="308" name="Isosceles Triangle 228"/>
            <p:cNvSpPr/>
            <p:nvPr/>
          </p:nvSpPr>
          <p:spPr>
            <a:xfrm>
              <a:off x="5021441" y="3775369"/>
              <a:ext cx="1060704" cy="914400"/>
            </a:xfrm>
            <a:prstGeom prst="triangle">
              <a:avLst/>
            </a:prstGeom>
            <a:solidFill>
              <a:srgbClr val="FFFF00"/>
            </a:solidFill>
            <a:ln w="6350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9" name="TextBox 229"/>
            <p:cNvSpPr txBox="1"/>
            <p:nvPr/>
          </p:nvSpPr>
          <p:spPr>
            <a:xfrm>
              <a:off x="5313508" y="3802840"/>
              <a:ext cx="488605" cy="1010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!</a:t>
              </a:r>
            </a:p>
          </p:txBody>
        </p:sp>
      </p:grpSp>
      <p:pic>
        <p:nvPicPr>
          <p:cNvPr id="310" name="Picture 2" descr="C:\Users\t-dantay\Documents\First24\envelope1.png"/>
          <p:cNvPicPr>
            <a:picLocks noChangeAspect="1" noChangeArrowheads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821" y="4413830"/>
            <a:ext cx="510579" cy="3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" name="TextBox 231"/>
          <p:cNvSpPr txBox="1"/>
          <p:nvPr/>
        </p:nvSpPr>
        <p:spPr>
          <a:xfrm>
            <a:off x="3286535" y="821759"/>
            <a:ext cx="588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00B050"/>
              </a:solidFill>
            </a:endParaRPr>
          </a:p>
        </p:txBody>
      </p:sp>
      <p:sp>
        <p:nvSpPr>
          <p:cNvPr id="312" name="Oval 297"/>
          <p:cNvSpPr/>
          <p:nvPr/>
        </p:nvSpPr>
        <p:spPr>
          <a:xfrm>
            <a:off x="7157815" y="1901363"/>
            <a:ext cx="251267" cy="251267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3" name="Group 299"/>
          <p:cNvGrpSpPr/>
          <p:nvPr/>
        </p:nvGrpSpPr>
        <p:grpSpPr>
          <a:xfrm>
            <a:off x="5125134" y="2443056"/>
            <a:ext cx="505909" cy="505909"/>
            <a:chOff x="5251508" y="886943"/>
            <a:chExt cx="505909" cy="505909"/>
          </a:xfrm>
        </p:grpSpPr>
        <p:sp>
          <p:nvSpPr>
            <p:cNvPr id="314" name="Oval 313"/>
            <p:cNvSpPr/>
            <p:nvPr/>
          </p:nvSpPr>
          <p:spPr>
            <a:xfrm>
              <a:off x="5251508" y="886943"/>
              <a:ext cx="505909" cy="505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298"/>
            <p:cNvSpPr/>
            <p:nvPr/>
          </p:nvSpPr>
          <p:spPr>
            <a:xfrm>
              <a:off x="5341736" y="1092330"/>
              <a:ext cx="325510" cy="1026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6" name="Group 315"/>
          <p:cNvGrpSpPr/>
          <p:nvPr/>
        </p:nvGrpSpPr>
        <p:grpSpPr>
          <a:xfrm>
            <a:off x="7239902" y="3034447"/>
            <a:ext cx="505909" cy="505909"/>
            <a:chOff x="5251508" y="886943"/>
            <a:chExt cx="505909" cy="505909"/>
          </a:xfrm>
        </p:grpSpPr>
        <p:sp>
          <p:nvSpPr>
            <p:cNvPr id="317" name="Oval 317"/>
            <p:cNvSpPr/>
            <p:nvPr/>
          </p:nvSpPr>
          <p:spPr>
            <a:xfrm>
              <a:off x="5251508" y="886943"/>
              <a:ext cx="505909" cy="5059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8"/>
            <p:cNvSpPr/>
            <p:nvPr/>
          </p:nvSpPr>
          <p:spPr>
            <a:xfrm>
              <a:off x="5341736" y="1092330"/>
              <a:ext cx="325510" cy="108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Agrupar 10">
            <a:extLst>
              <a:ext uri="{FF2B5EF4-FFF2-40B4-BE49-F238E27FC236}">
                <a16:creationId xmlns:a16="http://schemas.microsoft.com/office/drawing/2014/main" id="{50848CD5-4399-456B-811E-AD53A0BB4169}"/>
              </a:ext>
            </a:extLst>
          </p:cNvPr>
          <p:cNvGrpSpPr>
            <a:grpSpLocks noChangeAspect="1"/>
          </p:cNvGrpSpPr>
          <p:nvPr/>
        </p:nvGrpSpPr>
        <p:grpSpPr>
          <a:xfrm>
            <a:off x="1803809" y="2547157"/>
            <a:ext cx="1646813" cy="309402"/>
            <a:chOff x="1247599" y="1936132"/>
            <a:chExt cx="1273189" cy="239206"/>
          </a:xfrm>
        </p:grpSpPr>
        <p:sp>
          <p:nvSpPr>
            <p:cNvPr id="10" name="Rectangle 279">
              <a:extLst>
                <a:ext uri="{FF2B5EF4-FFF2-40B4-BE49-F238E27FC236}">
                  <a16:creationId xmlns:a16="http://schemas.microsoft.com/office/drawing/2014/main" id="{C5AB2DF2-3363-407A-9E21-30B3D7149F22}"/>
                </a:ext>
              </a:extLst>
            </p:cNvPr>
            <p:cNvSpPr/>
            <p:nvPr/>
          </p:nvSpPr>
          <p:spPr>
            <a:xfrm>
              <a:off x="1247599" y="1936132"/>
              <a:ext cx="1273189" cy="239206"/>
            </a:xfrm>
            <a:prstGeom prst="rect">
              <a:avLst/>
            </a:prstGeom>
            <a:solidFill>
              <a:srgbClr val="9A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Agrupar 9">
              <a:extLst>
                <a:ext uri="{FF2B5EF4-FFF2-40B4-BE49-F238E27FC236}">
                  <a16:creationId xmlns:a16="http://schemas.microsoft.com/office/drawing/2014/main" id="{F2EAE641-461A-4C4D-AB10-741D2EFB86AC}"/>
                </a:ext>
              </a:extLst>
            </p:cNvPr>
            <p:cNvGrpSpPr/>
            <p:nvPr/>
          </p:nvGrpSpPr>
          <p:grpSpPr>
            <a:xfrm>
              <a:off x="1276970" y="1964450"/>
              <a:ext cx="1214447" cy="182570"/>
              <a:chOff x="1277928" y="1971171"/>
              <a:chExt cx="1214447" cy="182570"/>
            </a:xfrm>
          </p:grpSpPr>
          <p:grpSp>
            <p:nvGrpSpPr>
              <p:cNvPr id="12" name="Agrupar 484">
                <a:extLst>
                  <a:ext uri="{FF2B5EF4-FFF2-40B4-BE49-F238E27FC236}">
                    <a16:creationId xmlns:a16="http://schemas.microsoft.com/office/drawing/2014/main" id="{6B50B8DB-32F4-4C1D-829B-00DEF22B76B2}"/>
                  </a:ext>
                </a:extLst>
              </p:cNvPr>
              <p:cNvGrpSpPr/>
              <p:nvPr/>
            </p:nvGrpSpPr>
            <p:grpSpPr>
              <a:xfrm>
                <a:off x="1277928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38" name="Rectangle 20">
                  <a:extLst>
                    <a:ext uri="{FF2B5EF4-FFF2-40B4-BE49-F238E27FC236}">
                      <a16:creationId xmlns:a16="http://schemas.microsoft.com/office/drawing/2014/main" id="{84AB4948-26EC-4769-A790-4B3BDB6A905D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9" name="Agrupar 486">
                  <a:extLst>
                    <a:ext uri="{FF2B5EF4-FFF2-40B4-BE49-F238E27FC236}">
                      <a16:creationId xmlns:a16="http://schemas.microsoft.com/office/drawing/2014/main" id="{265E6124-48A8-4BE8-8F0C-D537B6D675DA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40" name="Rectangle 20">
                    <a:extLst>
                      <a:ext uri="{FF2B5EF4-FFF2-40B4-BE49-F238E27FC236}">
                        <a16:creationId xmlns:a16="http://schemas.microsoft.com/office/drawing/2014/main" id="{AA113D64-ED7D-4707-9660-C7A25DD3C467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20">
                    <a:extLst>
                      <a:ext uri="{FF2B5EF4-FFF2-40B4-BE49-F238E27FC236}">
                        <a16:creationId xmlns:a16="http://schemas.microsoft.com/office/drawing/2014/main" id="{C0D7087F-3EB4-4AF0-AA37-69717474A34C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Agrupar 489">
                <a:extLst>
                  <a:ext uri="{FF2B5EF4-FFF2-40B4-BE49-F238E27FC236}">
                    <a16:creationId xmlns:a16="http://schemas.microsoft.com/office/drawing/2014/main" id="{07C70C2B-9DBA-4EF5-AF76-B716B5352FC7}"/>
                  </a:ext>
                </a:extLst>
              </p:cNvPr>
              <p:cNvGrpSpPr/>
              <p:nvPr/>
            </p:nvGrpSpPr>
            <p:grpSpPr>
              <a:xfrm>
                <a:off x="1484303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34" name="Rectangle 20">
                  <a:extLst>
                    <a:ext uri="{FF2B5EF4-FFF2-40B4-BE49-F238E27FC236}">
                      <a16:creationId xmlns:a16="http://schemas.microsoft.com/office/drawing/2014/main" id="{DDDF3851-F4A7-486A-A735-5B0A8E132D76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5" name="Agrupar 491">
                  <a:extLst>
                    <a:ext uri="{FF2B5EF4-FFF2-40B4-BE49-F238E27FC236}">
                      <a16:creationId xmlns:a16="http://schemas.microsoft.com/office/drawing/2014/main" id="{9CD1BF86-BE38-4008-8DD3-657D3230981C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36" name="Rectangle 20">
                    <a:extLst>
                      <a:ext uri="{FF2B5EF4-FFF2-40B4-BE49-F238E27FC236}">
                        <a16:creationId xmlns:a16="http://schemas.microsoft.com/office/drawing/2014/main" id="{2E86CC4E-551B-4B6E-B42D-50ED25D8680F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20">
                    <a:extLst>
                      <a:ext uri="{FF2B5EF4-FFF2-40B4-BE49-F238E27FC236}">
                        <a16:creationId xmlns:a16="http://schemas.microsoft.com/office/drawing/2014/main" id="{0B5584A7-72A0-4BF5-86A5-AEA5968B6302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Agrupar 494">
                <a:extLst>
                  <a:ext uri="{FF2B5EF4-FFF2-40B4-BE49-F238E27FC236}">
                    <a16:creationId xmlns:a16="http://schemas.microsoft.com/office/drawing/2014/main" id="{5F8A6F9D-7AC9-45B0-AC29-DC9848ADCCAF}"/>
                  </a:ext>
                </a:extLst>
              </p:cNvPr>
              <p:cNvGrpSpPr/>
              <p:nvPr/>
            </p:nvGrpSpPr>
            <p:grpSpPr>
              <a:xfrm>
                <a:off x="1690678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30" name="Rectangle 20">
                  <a:extLst>
                    <a:ext uri="{FF2B5EF4-FFF2-40B4-BE49-F238E27FC236}">
                      <a16:creationId xmlns:a16="http://schemas.microsoft.com/office/drawing/2014/main" id="{1E6D6128-84BC-456D-9BB3-607414FD8D07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" name="Agrupar 496">
                  <a:extLst>
                    <a:ext uri="{FF2B5EF4-FFF2-40B4-BE49-F238E27FC236}">
                      <a16:creationId xmlns:a16="http://schemas.microsoft.com/office/drawing/2014/main" id="{7E5F07E5-04BA-4F5F-BF65-E060BA374F41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32" name="Rectangle 20">
                    <a:extLst>
                      <a:ext uri="{FF2B5EF4-FFF2-40B4-BE49-F238E27FC236}">
                        <a16:creationId xmlns:a16="http://schemas.microsoft.com/office/drawing/2014/main" id="{7CC0DDCF-6A12-4901-897D-13C9740ABDA0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Rectangle 20">
                    <a:extLst>
                      <a:ext uri="{FF2B5EF4-FFF2-40B4-BE49-F238E27FC236}">
                        <a16:creationId xmlns:a16="http://schemas.microsoft.com/office/drawing/2014/main" id="{38622374-47BD-49F9-AA9F-D9745DCAF648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" name="Agrupar 499">
                <a:extLst>
                  <a:ext uri="{FF2B5EF4-FFF2-40B4-BE49-F238E27FC236}">
                    <a16:creationId xmlns:a16="http://schemas.microsoft.com/office/drawing/2014/main" id="{37919274-367C-4585-943C-EE775F0893B7}"/>
                  </a:ext>
                </a:extLst>
              </p:cNvPr>
              <p:cNvGrpSpPr/>
              <p:nvPr/>
            </p:nvGrpSpPr>
            <p:grpSpPr>
              <a:xfrm>
                <a:off x="1897053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26" name="Rectangle 20">
                  <a:extLst>
                    <a:ext uri="{FF2B5EF4-FFF2-40B4-BE49-F238E27FC236}">
                      <a16:creationId xmlns:a16="http://schemas.microsoft.com/office/drawing/2014/main" id="{C6512DCF-734E-4450-9FC2-E87EB379EB27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7" name="Agrupar 501">
                  <a:extLst>
                    <a:ext uri="{FF2B5EF4-FFF2-40B4-BE49-F238E27FC236}">
                      <a16:creationId xmlns:a16="http://schemas.microsoft.com/office/drawing/2014/main" id="{62C758C5-E26B-4522-AF37-59C887A421A2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28" name="Rectangle 20">
                    <a:extLst>
                      <a:ext uri="{FF2B5EF4-FFF2-40B4-BE49-F238E27FC236}">
                        <a16:creationId xmlns:a16="http://schemas.microsoft.com/office/drawing/2014/main" id="{B1A2AE93-1CE5-45B2-B1A3-78FF55C055FB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ectangle 20">
                    <a:extLst>
                      <a:ext uri="{FF2B5EF4-FFF2-40B4-BE49-F238E27FC236}">
                        <a16:creationId xmlns:a16="http://schemas.microsoft.com/office/drawing/2014/main" id="{FA9325DD-7252-412A-BB47-C6BECBD6FD30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Agrupar 504">
                <a:extLst>
                  <a:ext uri="{FF2B5EF4-FFF2-40B4-BE49-F238E27FC236}">
                    <a16:creationId xmlns:a16="http://schemas.microsoft.com/office/drawing/2014/main" id="{EEBC9F24-9C91-4037-934B-1AB96D045FD4}"/>
                  </a:ext>
                </a:extLst>
              </p:cNvPr>
              <p:cNvGrpSpPr/>
              <p:nvPr/>
            </p:nvGrpSpPr>
            <p:grpSpPr>
              <a:xfrm>
                <a:off x="2103428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22" name="Rectangle 20">
                  <a:extLst>
                    <a:ext uri="{FF2B5EF4-FFF2-40B4-BE49-F238E27FC236}">
                      <a16:creationId xmlns:a16="http://schemas.microsoft.com/office/drawing/2014/main" id="{D536CEB4-2DBE-43A4-8CC8-4439B30D0668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" name="Agrupar 506">
                  <a:extLst>
                    <a:ext uri="{FF2B5EF4-FFF2-40B4-BE49-F238E27FC236}">
                      <a16:creationId xmlns:a16="http://schemas.microsoft.com/office/drawing/2014/main" id="{0D956992-9062-418D-A634-353F42DE9CF9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24" name="Rectangle 20">
                    <a:extLst>
                      <a:ext uri="{FF2B5EF4-FFF2-40B4-BE49-F238E27FC236}">
                        <a16:creationId xmlns:a16="http://schemas.microsoft.com/office/drawing/2014/main" id="{A874085D-D576-4D0E-845F-150AAB2C33B3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20">
                    <a:extLst>
                      <a:ext uri="{FF2B5EF4-FFF2-40B4-BE49-F238E27FC236}">
                        <a16:creationId xmlns:a16="http://schemas.microsoft.com/office/drawing/2014/main" id="{81BD4472-65C9-403E-810C-4F39DFE9A727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Agrupar 509">
                <a:extLst>
                  <a:ext uri="{FF2B5EF4-FFF2-40B4-BE49-F238E27FC236}">
                    <a16:creationId xmlns:a16="http://schemas.microsoft.com/office/drawing/2014/main" id="{81694BCC-BD92-4996-9CDF-40156AD4C669}"/>
                  </a:ext>
                </a:extLst>
              </p:cNvPr>
              <p:cNvGrpSpPr/>
              <p:nvPr/>
            </p:nvGrpSpPr>
            <p:grpSpPr>
              <a:xfrm>
                <a:off x="2309803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18" name="Rectangle 20">
                  <a:extLst>
                    <a:ext uri="{FF2B5EF4-FFF2-40B4-BE49-F238E27FC236}">
                      <a16:creationId xmlns:a16="http://schemas.microsoft.com/office/drawing/2014/main" id="{0606840B-5914-4EAD-A432-945DA3E6F437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" name="Agrupar 511">
                  <a:extLst>
                    <a:ext uri="{FF2B5EF4-FFF2-40B4-BE49-F238E27FC236}">
                      <a16:creationId xmlns:a16="http://schemas.microsoft.com/office/drawing/2014/main" id="{C8C497C1-1CBF-4B43-BF0B-B78FD70CE867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20" name="Rectangle 20">
                    <a:extLst>
                      <a:ext uri="{FF2B5EF4-FFF2-40B4-BE49-F238E27FC236}">
                        <a16:creationId xmlns:a16="http://schemas.microsoft.com/office/drawing/2014/main" id="{38FEB79A-0E69-48A9-A3ED-E60CA5C85189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844B4188-7227-4A69-9E77-68A35917F6E6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271" name="Agrupar 25">
            <a:extLst>
              <a:ext uri="{FF2B5EF4-FFF2-40B4-BE49-F238E27FC236}">
                <a16:creationId xmlns:a16="http://schemas.microsoft.com/office/drawing/2014/main" id="{4EB76975-FA3C-4C32-95AB-5471DD87249B}"/>
              </a:ext>
            </a:extLst>
          </p:cNvPr>
          <p:cNvGrpSpPr>
            <a:grpSpLocks noChangeAspect="1"/>
          </p:cNvGrpSpPr>
          <p:nvPr/>
        </p:nvGrpSpPr>
        <p:grpSpPr>
          <a:xfrm>
            <a:off x="1606974" y="2187790"/>
            <a:ext cx="217772" cy="217771"/>
            <a:chOff x="1108432" y="3997602"/>
            <a:chExt cx="366359" cy="366358"/>
          </a:xfrm>
        </p:grpSpPr>
        <p:sp>
          <p:nvSpPr>
            <p:cNvPr id="272" name="Rectangle 20">
              <a:extLst>
                <a:ext uri="{FF2B5EF4-FFF2-40B4-BE49-F238E27FC236}">
                  <a16:creationId xmlns:a16="http://schemas.microsoft.com/office/drawing/2014/main" id="{A79D2250-0A64-49CE-A68B-DEE5B7C6ED40}"/>
                </a:ext>
              </a:extLst>
            </p:cNvPr>
            <p:cNvSpPr/>
            <p:nvPr/>
          </p:nvSpPr>
          <p:spPr>
            <a:xfrm>
              <a:off x="1108432" y="3997602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3" name="Agrupar 22">
              <a:extLst>
                <a:ext uri="{FF2B5EF4-FFF2-40B4-BE49-F238E27FC236}">
                  <a16:creationId xmlns:a16="http://schemas.microsoft.com/office/drawing/2014/main" id="{39E6BB24-B675-4A65-8D7D-13EE7554E008}"/>
                </a:ext>
              </a:extLst>
            </p:cNvPr>
            <p:cNvGrpSpPr/>
            <p:nvPr/>
          </p:nvGrpSpPr>
          <p:grpSpPr>
            <a:xfrm>
              <a:off x="1154473" y="4224618"/>
              <a:ext cx="274276" cy="96476"/>
              <a:chOff x="1151299" y="4221443"/>
              <a:chExt cx="274276" cy="96476"/>
            </a:xfrm>
          </p:grpSpPr>
          <p:sp>
            <p:nvSpPr>
              <p:cNvPr id="274" name="Rectangle 20">
                <a:extLst>
                  <a:ext uri="{FF2B5EF4-FFF2-40B4-BE49-F238E27FC236}">
                    <a16:creationId xmlns:a16="http://schemas.microsoft.com/office/drawing/2014/main" id="{273F3FD3-72C8-48D1-A57A-47EBD2376ABF}"/>
                  </a:ext>
                </a:extLst>
              </p:cNvPr>
              <p:cNvSpPr/>
              <p:nvPr/>
            </p:nvSpPr>
            <p:spPr>
              <a:xfrm flipV="1">
                <a:off x="11512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0">
                <a:extLst>
                  <a:ext uri="{FF2B5EF4-FFF2-40B4-BE49-F238E27FC236}">
                    <a16:creationId xmlns:a16="http://schemas.microsoft.com/office/drawing/2014/main" id="{654FED6B-133D-40D6-934C-18F587D21E69}"/>
                  </a:ext>
                </a:extLst>
              </p:cNvPr>
              <p:cNvSpPr/>
              <p:nvPr/>
            </p:nvSpPr>
            <p:spPr>
              <a:xfrm flipV="1">
                <a:off x="13290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6" name="Agrupar 25">
            <a:extLst>
              <a:ext uri="{FF2B5EF4-FFF2-40B4-BE49-F238E27FC236}">
                <a16:creationId xmlns:a16="http://schemas.microsoft.com/office/drawing/2014/main" id="{29271AE9-56E8-4198-A698-8C8486175C9B}"/>
              </a:ext>
            </a:extLst>
          </p:cNvPr>
          <p:cNvGrpSpPr>
            <a:grpSpLocks noChangeAspect="1"/>
          </p:cNvGrpSpPr>
          <p:nvPr/>
        </p:nvGrpSpPr>
        <p:grpSpPr>
          <a:xfrm>
            <a:off x="1830701" y="2188408"/>
            <a:ext cx="217772" cy="217771"/>
            <a:chOff x="1108432" y="3997602"/>
            <a:chExt cx="366359" cy="366358"/>
          </a:xfrm>
        </p:grpSpPr>
        <p:sp>
          <p:nvSpPr>
            <p:cNvPr id="277" name="Rectangle 20">
              <a:extLst>
                <a:ext uri="{FF2B5EF4-FFF2-40B4-BE49-F238E27FC236}">
                  <a16:creationId xmlns:a16="http://schemas.microsoft.com/office/drawing/2014/main" id="{4D5B7087-659A-48FB-BF98-D81A670FF54A}"/>
                </a:ext>
              </a:extLst>
            </p:cNvPr>
            <p:cNvSpPr/>
            <p:nvPr/>
          </p:nvSpPr>
          <p:spPr>
            <a:xfrm>
              <a:off x="1108432" y="3997602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8" name="Agrupar 22">
              <a:extLst>
                <a:ext uri="{FF2B5EF4-FFF2-40B4-BE49-F238E27FC236}">
                  <a16:creationId xmlns:a16="http://schemas.microsoft.com/office/drawing/2014/main" id="{E94EC8A9-7798-43BC-84C3-E8C672F3A01C}"/>
                </a:ext>
              </a:extLst>
            </p:cNvPr>
            <p:cNvGrpSpPr/>
            <p:nvPr/>
          </p:nvGrpSpPr>
          <p:grpSpPr>
            <a:xfrm>
              <a:off x="1154473" y="4224618"/>
              <a:ext cx="274276" cy="96476"/>
              <a:chOff x="1151299" y="4221443"/>
              <a:chExt cx="274276" cy="96476"/>
            </a:xfrm>
          </p:grpSpPr>
          <p:sp>
            <p:nvSpPr>
              <p:cNvPr id="279" name="Rectangle 20">
                <a:extLst>
                  <a:ext uri="{FF2B5EF4-FFF2-40B4-BE49-F238E27FC236}">
                    <a16:creationId xmlns:a16="http://schemas.microsoft.com/office/drawing/2014/main" id="{EDDC457B-AD3B-4F29-9E5F-3B4E69D44571}"/>
                  </a:ext>
                </a:extLst>
              </p:cNvPr>
              <p:cNvSpPr/>
              <p:nvPr/>
            </p:nvSpPr>
            <p:spPr>
              <a:xfrm flipV="1">
                <a:off x="11512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0">
                <a:extLst>
                  <a:ext uri="{FF2B5EF4-FFF2-40B4-BE49-F238E27FC236}">
                    <a16:creationId xmlns:a16="http://schemas.microsoft.com/office/drawing/2014/main" id="{9C34C3D1-28E0-4B47-AC71-8FE8CCC2E5BD}"/>
                  </a:ext>
                </a:extLst>
              </p:cNvPr>
              <p:cNvSpPr/>
              <p:nvPr/>
            </p:nvSpPr>
            <p:spPr>
              <a:xfrm flipV="1">
                <a:off x="13290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Agrupar 10">
            <a:extLst>
              <a:ext uri="{FF2B5EF4-FFF2-40B4-BE49-F238E27FC236}">
                <a16:creationId xmlns:a16="http://schemas.microsoft.com/office/drawing/2014/main" id="{E53A79B5-40BC-4B96-A7C0-BFD64169DDAF}"/>
              </a:ext>
            </a:extLst>
          </p:cNvPr>
          <p:cNvGrpSpPr>
            <a:grpSpLocks noChangeAspect="1"/>
          </p:cNvGrpSpPr>
          <p:nvPr/>
        </p:nvGrpSpPr>
        <p:grpSpPr>
          <a:xfrm>
            <a:off x="842673" y="3046258"/>
            <a:ext cx="1673255" cy="314370"/>
            <a:chOff x="1247599" y="1936132"/>
            <a:chExt cx="1273189" cy="239206"/>
          </a:xfrm>
        </p:grpSpPr>
        <p:sp>
          <p:nvSpPr>
            <p:cNvPr id="43" name="Rectangle 279">
              <a:extLst>
                <a:ext uri="{FF2B5EF4-FFF2-40B4-BE49-F238E27FC236}">
                  <a16:creationId xmlns:a16="http://schemas.microsoft.com/office/drawing/2014/main" id="{1A2F1D50-2F29-4444-97DE-9D1EAE73D40A}"/>
                </a:ext>
              </a:extLst>
            </p:cNvPr>
            <p:cNvSpPr/>
            <p:nvPr/>
          </p:nvSpPr>
          <p:spPr>
            <a:xfrm>
              <a:off x="1247599" y="1936132"/>
              <a:ext cx="1273189" cy="239206"/>
            </a:xfrm>
            <a:prstGeom prst="rect">
              <a:avLst/>
            </a:prstGeom>
            <a:solidFill>
              <a:srgbClr val="9AA3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4" name="Agrupar 9">
              <a:extLst>
                <a:ext uri="{FF2B5EF4-FFF2-40B4-BE49-F238E27FC236}">
                  <a16:creationId xmlns:a16="http://schemas.microsoft.com/office/drawing/2014/main" id="{E6E7373C-95F7-46BD-9C0A-CC7BF4CE7FCB}"/>
                </a:ext>
              </a:extLst>
            </p:cNvPr>
            <p:cNvGrpSpPr/>
            <p:nvPr/>
          </p:nvGrpSpPr>
          <p:grpSpPr>
            <a:xfrm>
              <a:off x="1276970" y="1964450"/>
              <a:ext cx="1214447" cy="182570"/>
              <a:chOff x="1277928" y="1971171"/>
              <a:chExt cx="1214447" cy="182570"/>
            </a:xfrm>
          </p:grpSpPr>
          <p:grpSp>
            <p:nvGrpSpPr>
              <p:cNvPr id="45" name="Agrupar 484">
                <a:extLst>
                  <a:ext uri="{FF2B5EF4-FFF2-40B4-BE49-F238E27FC236}">
                    <a16:creationId xmlns:a16="http://schemas.microsoft.com/office/drawing/2014/main" id="{A41A8A74-9D47-4098-81D7-EC48AE749996}"/>
                  </a:ext>
                </a:extLst>
              </p:cNvPr>
              <p:cNvGrpSpPr/>
              <p:nvPr/>
            </p:nvGrpSpPr>
            <p:grpSpPr>
              <a:xfrm>
                <a:off x="1277928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71" name="Rectangle 20">
                  <a:extLst>
                    <a:ext uri="{FF2B5EF4-FFF2-40B4-BE49-F238E27FC236}">
                      <a16:creationId xmlns:a16="http://schemas.microsoft.com/office/drawing/2014/main" id="{AA4AEA3A-1549-47D0-A5EC-5C8C5E71AEAC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2" name="Agrupar 486">
                  <a:extLst>
                    <a:ext uri="{FF2B5EF4-FFF2-40B4-BE49-F238E27FC236}">
                      <a16:creationId xmlns:a16="http://schemas.microsoft.com/office/drawing/2014/main" id="{DCF2F611-A832-49F3-858D-6DCE1729DD1E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73" name="Rectangle 20">
                    <a:extLst>
                      <a:ext uri="{FF2B5EF4-FFF2-40B4-BE49-F238E27FC236}">
                        <a16:creationId xmlns:a16="http://schemas.microsoft.com/office/drawing/2014/main" id="{71417BF9-FEBF-4B37-8C81-F3365C578DEC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ectangle 20">
                    <a:extLst>
                      <a:ext uri="{FF2B5EF4-FFF2-40B4-BE49-F238E27FC236}">
                        <a16:creationId xmlns:a16="http://schemas.microsoft.com/office/drawing/2014/main" id="{749A953D-A1F9-4AED-8DA9-5937EE6B1242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" name="Agrupar 489">
                <a:extLst>
                  <a:ext uri="{FF2B5EF4-FFF2-40B4-BE49-F238E27FC236}">
                    <a16:creationId xmlns:a16="http://schemas.microsoft.com/office/drawing/2014/main" id="{37C22A3D-701D-452C-A3C3-5383A56326C9}"/>
                  </a:ext>
                </a:extLst>
              </p:cNvPr>
              <p:cNvGrpSpPr/>
              <p:nvPr/>
            </p:nvGrpSpPr>
            <p:grpSpPr>
              <a:xfrm>
                <a:off x="1484303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67" name="Rectangle 20">
                  <a:extLst>
                    <a:ext uri="{FF2B5EF4-FFF2-40B4-BE49-F238E27FC236}">
                      <a16:creationId xmlns:a16="http://schemas.microsoft.com/office/drawing/2014/main" id="{D3657FB3-36B9-401E-B23D-58F5E3D728EB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8" name="Agrupar 491">
                  <a:extLst>
                    <a:ext uri="{FF2B5EF4-FFF2-40B4-BE49-F238E27FC236}">
                      <a16:creationId xmlns:a16="http://schemas.microsoft.com/office/drawing/2014/main" id="{44D04133-CDCB-4333-AD96-43CD0BFE1E22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69" name="Rectangle 20">
                    <a:extLst>
                      <a:ext uri="{FF2B5EF4-FFF2-40B4-BE49-F238E27FC236}">
                        <a16:creationId xmlns:a16="http://schemas.microsoft.com/office/drawing/2014/main" id="{52F89501-6E4D-4CFB-A2BA-5277F0776429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20">
                    <a:extLst>
                      <a:ext uri="{FF2B5EF4-FFF2-40B4-BE49-F238E27FC236}">
                        <a16:creationId xmlns:a16="http://schemas.microsoft.com/office/drawing/2014/main" id="{8FA97B11-E214-4FF2-89DC-FE9017419908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7" name="Agrupar 494">
                <a:extLst>
                  <a:ext uri="{FF2B5EF4-FFF2-40B4-BE49-F238E27FC236}">
                    <a16:creationId xmlns:a16="http://schemas.microsoft.com/office/drawing/2014/main" id="{B10E321F-7455-45FA-BFE2-4D030EA7A36C}"/>
                  </a:ext>
                </a:extLst>
              </p:cNvPr>
              <p:cNvGrpSpPr/>
              <p:nvPr/>
            </p:nvGrpSpPr>
            <p:grpSpPr>
              <a:xfrm>
                <a:off x="1690678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63" name="Rectangle 20">
                  <a:extLst>
                    <a:ext uri="{FF2B5EF4-FFF2-40B4-BE49-F238E27FC236}">
                      <a16:creationId xmlns:a16="http://schemas.microsoft.com/office/drawing/2014/main" id="{6B6F2431-C49F-4B68-BA59-892C71DA62AA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4" name="Agrupar 496">
                  <a:extLst>
                    <a:ext uri="{FF2B5EF4-FFF2-40B4-BE49-F238E27FC236}">
                      <a16:creationId xmlns:a16="http://schemas.microsoft.com/office/drawing/2014/main" id="{DCEF8E5B-1518-4FDB-A17D-FD8071402247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65" name="Rectangle 20">
                    <a:extLst>
                      <a:ext uri="{FF2B5EF4-FFF2-40B4-BE49-F238E27FC236}">
                        <a16:creationId xmlns:a16="http://schemas.microsoft.com/office/drawing/2014/main" id="{E43E1FE9-1236-4B01-BA1D-7D66CAEB1B10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20">
                    <a:extLst>
                      <a:ext uri="{FF2B5EF4-FFF2-40B4-BE49-F238E27FC236}">
                        <a16:creationId xmlns:a16="http://schemas.microsoft.com/office/drawing/2014/main" id="{ACFD437D-74D9-4F72-AB96-7870E10AA90C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8" name="Agrupar 499">
                <a:extLst>
                  <a:ext uri="{FF2B5EF4-FFF2-40B4-BE49-F238E27FC236}">
                    <a16:creationId xmlns:a16="http://schemas.microsoft.com/office/drawing/2014/main" id="{CED6A803-87E8-41F8-B634-CA2C9CF98A66}"/>
                  </a:ext>
                </a:extLst>
              </p:cNvPr>
              <p:cNvGrpSpPr/>
              <p:nvPr/>
            </p:nvGrpSpPr>
            <p:grpSpPr>
              <a:xfrm>
                <a:off x="1897053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59" name="Rectangle 20">
                  <a:extLst>
                    <a:ext uri="{FF2B5EF4-FFF2-40B4-BE49-F238E27FC236}">
                      <a16:creationId xmlns:a16="http://schemas.microsoft.com/office/drawing/2014/main" id="{214E92DD-7C6C-4C78-AFF6-F978EF19274E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0" name="Agrupar 501">
                  <a:extLst>
                    <a:ext uri="{FF2B5EF4-FFF2-40B4-BE49-F238E27FC236}">
                      <a16:creationId xmlns:a16="http://schemas.microsoft.com/office/drawing/2014/main" id="{D6B87A58-F099-4C19-B415-3D070B6937AF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61" name="Rectangle 20">
                    <a:extLst>
                      <a:ext uri="{FF2B5EF4-FFF2-40B4-BE49-F238E27FC236}">
                        <a16:creationId xmlns:a16="http://schemas.microsoft.com/office/drawing/2014/main" id="{E6C9E88D-EF8C-4231-B32E-24188B618F70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20">
                    <a:extLst>
                      <a:ext uri="{FF2B5EF4-FFF2-40B4-BE49-F238E27FC236}">
                        <a16:creationId xmlns:a16="http://schemas.microsoft.com/office/drawing/2014/main" id="{1DB54353-834C-439B-9C9A-041873AB17C6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9" name="Agrupar 504">
                <a:extLst>
                  <a:ext uri="{FF2B5EF4-FFF2-40B4-BE49-F238E27FC236}">
                    <a16:creationId xmlns:a16="http://schemas.microsoft.com/office/drawing/2014/main" id="{B5779D8F-35B2-4CC8-A872-F9A4DC9961BF}"/>
                  </a:ext>
                </a:extLst>
              </p:cNvPr>
              <p:cNvGrpSpPr/>
              <p:nvPr/>
            </p:nvGrpSpPr>
            <p:grpSpPr>
              <a:xfrm>
                <a:off x="2103428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55" name="Rectangle 20">
                  <a:extLst>
                    <a:ext uri="{FF2B5EF4-FFF2-40B4-BE49-F238E27FC236}">
                      <a16:creationId xmlns:a16="http://schemas.microsoft.com/office/drawing/2014/main" id="{4C6C082C-E44E-4309-AF2E-74849C396C86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6" name="Agrupar 506">
                  <a:extLst>
                    <a:ext uri="{FF2B5EF4-FFF2-40B4-BE49-F238E27FC236}">
                      <a16:creationId xmlns:a16="http://schemas.microsoft.com/office/drawing/2014/main" id="{6DFF22C5-E07F-4DEC-835E-14E72F5FA585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57" name="Rectangle 20">
                    <a:extLst>
                      <a:ext uri="{FF2B5EF4-FFF2-40B4-BE49-F238E27FC236}">
                        <a16:creationId xmlns:a16="http://schemas.microsoft.com/office/drawing/2014/main" id="{4A77C474-113F-4F6B-9404-7CBB90D8D703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20">
                    <a:extLst>
                      <a:ext uri="{FF2B5EF4-FFF2-40B4-BE49-F238E27FC236}">
                        <a16:creationId xmlns:a16="http://schemas.microsoft.com/office/drawing/2014/main" id="{12B26C6D-A04D-440F-80C5-83EA374DF788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0" name="Agrupar 509">
                <a:extLst>
                  <a:ext uri="{FF2B5EF4-FFF2-40B4-BE49-F238E27FC236}">
                    <a16:creationId xmlns:a16="http://schemas.microsoft.com/office/drawing/2014/main" id="{F4E39855-9AF3-4ACE-9D43-3FCEBAF47F48}"/>
                  </a:ext>
                </a:extLst>
              </p:cNvPr>
              <p:cNvGrpSpPr/>
              <p:nvPr/>
            </p:nvGrpSpPr>
            <p:grpSpPr>
              <a:xfrm>
                <a:off x="2309803" y="1971171"/>
                <a:ext cx="182572" cy="182570"/>
                <a:chOff x="1108432" y="3997602"/>
                <a:chExt cx="366359" cy="366358"/>
              </a:xfrm>
            </p:grpSpPr>
            <p:sp>
              <p:nvSpPr>
                <p:cNvPr id="51" name="Rectangle 20">
                  <a:extLst>
                    <a:ext uri="{FF2B5EF4-FFF2-40B4-BE49-F238E27FC236}">
                      <a16:creationId xmlns:a16="http://schemas.microsoft.com/office/drawing/2014/main" id="{A9ABA35A-AED4-48FF-B5F3-B7148184E772}"/>
                    </a:ext>
                  </a:extLst>
                </p:cNvPr>
                <p:cNvSpPr/>
                <p:nvPr/>
              </p:nvSpPr>
              <p:spPr>
                <a:xfrm>
                  <a:off x="1108432" y="3997602"/>
                  <a:ext cx="366359" cy="366358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2" name="Agrupar 511">
                  <a:extLst>
                    <a:ext uri="{FF2B5EF4-FFF2-40B4-BE49-F238E27FC236}">
                      <a16:creationId xmlns:a16="http://schemas.microsoft.com/office/drawing/2014/main" id="{9786ADC1-898C-4701-8D01-6E45AD6454D1}"/>
                    </a:ext>
                  </a:extLst>
                </p:cNvPr>
                <p:cNvGrpSpPr/>
                <p:nvPr/>
              </p:nvGrpSpPr>
              <p:grpSpPr>
                <a:xfrm>
                  <a:off x="1154473" y="4224618"/>
                  <a:ext cx="274276" cy="96476"/>
                  <a:chOff x="1151299" y="4221443"/>
                  <a:chExt cx="274276" cy="96476"/>
                </a:xfrm>
              </p:grpSpPr>
              <p:sp>
                <p:nvSpPr>
                  <p:cNvPr id="53" name="Rectangle 20">
                    <a:extLst>
                      <a:ext uri="{FF2B5EF4-FFF2-40B4-BE49-F238E27FC236}">
                        <a16:creationId xmlns:a16="http://schemas.microsoft.com/office/drawing/2014/main" id="{59A5BAC4-86ED-4D52-850B-3636899BE0AF}"/>
                      </a:ext>
                    </a:extLst>
                  </p:cNvPr>
                  <p:cNvSpPr/>
                  <p:nvPr/>
                </p:nvSpPr>
                <p:spPr>
                  <a:xfrm flipV="1">
                    <a:off x="11512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20">
                    <a:extLst>
                      <a:ext uri="{FF2B5EF4-FFF2-40B4-BE49-F238E27FC236}">
                        <a16:creationId xmlns:a16="http://schemas.microsoft.com/office/drawing/2014/main" id="{208C2F65-BE43-44FA-8C3C-65507EB4FDFD}"/>
                      </a:ext>
                    </a:extLst>
                  </p:cNvPr>
                  <p:cNvSpPr/>
                  <p:nvPr/>
                </p:nvSpPr>
                <p:spPr>
                  <a:xfrm flipV="1">
                    <a:off x="1329099" y="4221443"/>
                    <a:ext cx="96476" cy="964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73" name="Agrupar 25">
            <a:extLst>
              <a:ext uri="{FF2B5EF4-FFF2-40B4-BE49-F238E27FC236}">
                <a16:creationId xmlns:a16="http://schemas.microsoft.com/office/drawing/2014/main" id="{C1A2EB9A-9A39-446A-8CE7-B90C50E6601B}"/>
              </a:ext>
            </a:extLst>
          </p:cNvPr>
          <p:cNvGrpSpPr>
            <a:grpSpLocks noChangeAspect="1"/>
          </p:cNvGrpSpPr>
          <p:nvPr/>
        </p:nvGrpSpPr>
        <p:grpSpPr>
          <a:xfrm>
            <a:off x="2261147" y="3734932"/>
            <a:ext cx="217772" cy="217771"/>
            <a:chOff x="1108432" y="3997602"/>
            <a:chExt cx="366359" cy="366358"/>
          </a:xfrm>
        </p:grpSpPr>
        <p:sp>
          <p:nvSpPr>
            <p:cNvPr id="174" name="Rectangle 20">
              <a:extLst>
                <a:ext uri="{FF2B5EF4-FFF2-40B4-BE49-F238E27FC236}">
                  <a16:creationId xmlns:a16="http://schemas.microsoft.com/office/drawing/2014/main" id="{CE936C59-39F7-484C-B47D-BF8818BD65AC}"/>
                </a:ext>
              </a:extLst>
            </p:cNvPr>
            <p:cNvSpPr/>
            <p:nvPr/>
          </p:nvSpPr>
          <p:spPr>
            <a:xfrm>
              <a:off x="1108432" y="3997602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5" name="Agrupar 22">
              <a:extLst>
                <a:ext uri="{FF2B5EF4-FFF2-40B4-BE49-F238E27FC236}">
                  <a16:creationId xmlns:a16="http://schemas.microsoft.com/office/drawing/2014/main" id="{6247F0FF-CAC2-49B2-A390-8B851087870B}"/>
                </a:ext>
              </a:extLst>
            </p:cNvPr>
            <p:cNvGrpSpPr/>
            <p:nvPr/>
          </p:nvGrpSpPr>
          <p:grpSpPr>
            <a:xfrm>
              <a:off x="1154473" y="4224618"/>
              <a:ext cx="274276" cy="96476"/>
              <a:chOff x="1151299" y="4221443"/>
              <a:chExt cx="274276" cy="96476"/>
            </a:xfrm>
          </p:grpSpPr>
          <p:sp>
            <p:nvSpPr>
              <p:cNvPr id="176" name="Rectangle 20">
                <a:extLst>
                  <a:ext uri="{FF2B5EF4-FFF2-40B4-BE49-F238E27FC236}">
                    <a16:creationId xmlns:a16="http://schemas.microsoft.com/office/drawing/2014/main" id="{75D60398-050E-4111-92DA-73ACDB84D597}"/>
                  </a:ext>
                </a:extLst>
              </p:cNvPr>
              <p:cNvSpPr/>
              <p:nvPr/>
            </p:nvSpPr>
            <p:spPr>
              <a:xfrm flipV="1">
                <a:off x="11512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20">
                <a:extLst>
                  <a:ext uri="{FF2B5EF4-FFF2-40B4-BE49-F238E27FC236}">
                    <a16:creationId xmlns:a16="http://schemas.microsoft.com/office/drawing/2014/main" id="{24ED3EC1-DB42-4663-8235-75231BF139F9}"/>
                  </a:ext>
                </a:extLst>
              </p:cNvPr>
              <p:cNvSpPr/>
              <p:nvPr/>
            </p:nvSpPr>
            <p:spPr>
              <a:xfrm flipV="1">
                <a:off x="13290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8" name="Agrupar 25">
            <a:extLst>
              <a:ext uri="{FF2B5EF4-FFF2-40B4-BE49-F238E27FC236}">
                <a16:creationId xmlns:a16="http://schemas.microsoft.com/office/drawing/2014/main" id="{FE93A06D-D44E-4271-ABAB-70725080CB99}"/>
              </a:ext>
            </a:extLst>
          </p:cNvPr>
          <p:cNvGrpSpPr>
            <a:grpSpLocks noChangeAspect="1"/>
          </p:cNvGrpSpPr>
          <p:nvPr/>
        </p:nvGrpSpPr>
        <p:grpSpPr>
          <a:xfrm>
            <a:off x="2495354" y="3734885"/>
            <a:ext cx="217772" cy="217771"/>
            <a:chOff x="1108432" y="3997602"/>
            <a:chExt cx="366359" cy="366358"/>
          </a:xfrm>
        </p:grpSpPr>
        <p:sp>
          <p:nvSpPr>
            <p:cNvPr id="179" name="Rectangle 20">
              <a:extLst>
                <a:ext uri="{FF2B5EF4-FFF2-40B4-BE49-F238E27FC236}">
                  <a16:creationId xmlns:a16="http://schemas.microsoft.com/office/drawing/2014/main" id="{14F9A8E8-5A56-4379-9A16-F35014DA0CCB}"/>
                </a:ext>
              </a:extLst>
            </p:cNvPr>
            <p:cNvSpPr/>
            <p:nvPr/>
          </p:nvSpPr>
          <p:spPr>
            <a:xfrm>
              <a:off x="1108432" y="3997602"/>
              <a:ext cx="366359" cy="366358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0" name="Agrupar 22">
              <a:extLst>
                <a:ext uri="{FF2B5EF4-FFF2-40B4-BE49-F238E27FC236}">
                  <a16:creationId xmlns:a16="http://schemas.microsoft.com/office/drawing/2014/main" id="{B35971D5-5353-42CA-909B-C67A10EFEFA1}"/>
                </a:ext>
              </a:extLst>
            </p:cNvPr>
            <p:cNvGrpSpPr/>
            <p:nvPr/>
          </p:nvGrpSpPr>
          <p:grpSpPr>
            <a:xfrm>
              <a:off x="1154473" y="4224618"/>
              <a:ext cx="274276" cy="96476"/>
              <a:chOff x="1151299" y="4221443"/>
              <a:chExt cx="274276" cy="96476"/>
            </a:xfrm>
          </p:grpSpPr>
          <p:sp>
            <p:nvSpPr>
              <p:cNvPr id="181" name="Rectangle 20">
                <a:extLst>
                  <a:ext uri="{FF2B5EF4-FFF2-40B4-BE49-F238E27FC236}">
                    <a16:creationId xmlns:a16="http://schemas.microsoft.com/office/drawing/2014/main" id="{2E635E4A-661E-431B-8E56-C90548D44E18}"/>
                  </a:ext>
                </a:extLst>
              </p:cNvPr>
              <p:cNvSpPr/>
              <p:nvPr/>
            </p:nvSpPr>
            <p:spPr>
              <a:xfrm flipV="1">
                <a:off x="11512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20">
                <a:extLst>
                  <a:ext uri="{FF2B5EF4-FFF2-40B4-BE49-F238E27FC236}">
                    <a16:creationId xmlns:a16="http://schemas.microsoft.com/office/drawing/2014/main" id="{27184AA2-9E67-4FE7-8654-836B9B6FAB21}"/>
                  </a:ext>
                </a:extLst>
              </p:cNvPr>
              <p:cNvSpPr/>
              <p:nvPr/>
            </p:nvSpPr>
            <p:spPr>
              <a:xfrm flipV="1">
                <a:off x="1329099" y="4221443"/>
                <a:ext cx="96476" cy="964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1256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19753E-6 L -0.10191 0.1296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91 0.12963 L -0.02188 0.3817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-1.23457E-6 L -0.32569 -0.0033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-0.00339 L -3.05556E-6 -1.23457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5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/>
      <p:bldP spid="304" grpId="0" animBg="1"/>
      <p:bldP spid="311" grpId="0"/>
      <p:bldP spid="312" grpId="0" animBg="1"/>
      <p:bldP spid="312" grpId="1" animBg="1"/>
      <p:bldP spid="312" grpId="2" animBg="1"/>
      <p:bldP spid="312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HCI-Flex Appliance</a:t>
            </a:r>
          </a:p>
          <a:p>
            <a:r>
              <a:rPr lang="en-US" dirty="0"/>
              <a:t>DataCore Insight Services (DIS)</a:t>
            </a:r>
          </a:p>
          <a:p>
            <a:r>
              <a:rPr lang="en-US" dirty="0" smtClean="0"/>
              <a:t>SANsymphony </a:t>
            </a:r>
            <a:r>
              <a:rPr lang="en-US" dirty="0"/>
              <a:t>10.0 PSP9</a:t>
            </a:r>
          </a:p>
          <a:p>
            <a:r>
              <a:rPr lang="en-US" dirty="0"/>
              <a:t>DataCore One</a:t>
            </a: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Agenda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32440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DataCore </a:t>
            </a:r>
            <a:r>
              <a:rPr lang="de-DE" dirty="0" err="1"/>
              <a:t>One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0725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64328"/>
            <a:ext cx="8229600" cy="1021556"/>
          </a:xfrm>
        </p:spPr>
        <p:txBody>
          <a:bodyPr/>
          <a:lstStyle/>
          <a:p>
            <a:r>
              <a:rPr lang="en-US" sz="3600" dirty="0"/>
              <a:t>DataCore ONE</a:t>
            </a:r>
            <a:r>
              <a:rPr lang="en-US" sz="3200" dirty="0"/>
              <a:t>™ </a:t>
            </a:r>
            <a:r>
              <a:rPr lang="en-US" sz="3600" dirty="0"/>
              <a:t>– Unified </a:t>
            </a:r>
            <a:r>
              <a:rPr lang="en-US" sz="3600" dirty="0" smtClean="0"/>
              <a:t>Storage</a:t>
            </a:r>
            <a:br>
              <a:rPr lang="en-US" sz="3600" dirty="0" smtClean="0"/>
            </a:br>
            <a:endParaRPr lang="de-DE" dirty="0"/>
          </a:p>
        </p:txBody>
      </p:sp>
      <p:grpSp>
        <p:nvGrpSpPr>
          <p:cNvPr id="5" name="Group 18"/>
          <p:cNvGrpSpPr/>
          <p:nvPr/>
        </p:nvGrpSpPr>
        <p:grpSpPr>
          <a:xfrm>
            <a:off x="764785" y="4129124"/>
            <a:ext cx="2479605" cy="696025"/>
            <a:chOff x="1019713" y="5365245"/>
            <a:chExt cx="3306140" cy="928034"/>
          </a:xfrm>
        </p:grpSpPr>
        <p:sp>
          <p:nvSpPr>
            <p:cNvPr id="6" name="Rectangle 37"/>
            <p:cNvSpPr/>
            <p:nvPr/>
          </p:nvSpPr>
          <p:spPr>
            <a:xfrm>
              <a:off x="1019713" y="5365245"/>
              <a:ext cx="3306140" cy="9280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4B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4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562" y="5552376"/>
              <a:ext cx="1140440" cy="213140"/>
            </a:xfrm>
            <a:prstGeom prst="rect">
              <a:avLst/>
            </a:prstGeom>
          </p:spPr>
        </p:pic>
        <p:sp>
          <p:nvSpPr>
            <p:cNvPr id="8" name="Rectangle 54"/>
            <p:cNvSpPr/>
            <p:nvPr/>
          </p:nvSpPr>
          <p:spPr>
            <a:xfrm>
              <a:off x="1621222" y="5768795"/>
              <a:ext cx="2103120" cy="256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READY TO RUN</a:t>
              </a:r>
              <a:endParaRPr kumimoji="0" lang="en-US" sz="9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15"/>
          <p:cNvGrpSpPr/>
          <p:nvPr/>
        </p:nvGrpSpPr>
        <p:grpSpPr>
          <a:xfrm>
            <a:off x="3297948" y="4129130"/>
            <a:ext cx="2548329" cy="696026"/>
            <a:chOff x="4408493" y="5365245"/>
            <a:chExt cx="3397772" cy="928034"/>
          </a:xfrm>
        </p:grpSpPr>
        <p:sp>
          <p:nvSpPr>
            <p:cNvPr id="10" name="Rectangle 38"/>
            <p:cNvSpPr/>
            <p:nvPr/>
          </p:nvSpPr>
          <p:spPr>
            <a:xfrm>
              <a:off x="4408493" y="5365245"/>
              <a:ext cx="3397772" cy="928034"/>
            </a:xfrm>
            <a:prstGeom prst="rect">
              <a:avLst/>
            </a:prstGeom>
            <a:noFill/>
            <a:ln w="38100">
              <a:solidFill>
                <a:srgbClr val="F4B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590" y="5515046"/>
              <a:ext cx="737576" cy="239302"/>
            </a:xfrm>
            <a:prstGeom prst="rect">
              <a:avLst/>
            </a:prstGeom>
          </p:spPr>
        </p:pic>
        <p:sp>
          <p:nvSpPr>
            <p:cNvPr id="12" name="Rectangle 55"/>
            <p:cNvSpPr/>
            <p:nvPr/>
          </p:nvSpPr>
          <p:spPr>
            <a:xfrm>
              <a:off x="4518726" y="5774999"/>
              <a:ext cx="3177304" cy="244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SOFTWARE</a:t>
              </a:r>
              <a:endParaRPr kumimoji="0" lang="en-US" sz="9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6"/>
          <p:cNvGrpSpPr/>
          <p:nvPr/>
        </p:nvGrpSpPr>
        <p:grpSpPr>
          <a:xfrm>
            <a:off x="5899836" y="4129130"/>
            <a:ext cx="2479605" cy="696026"/>
            <a:chOff x="7877889" y="5365245"/>
            <a:chExt cx="3306140" cy="928034"/>
          </a:xfrm>
        </p:grpSpPr>
        <p:sp>
          <p:nvSpPr>
            <p:cNvPr id="14" name="Rectangle 39"/>
            <p:cNvSpPr/>
            <p:nvPr/>
          </p:nvSpPr>
          <p:spPr>
            <a:xfrm>
              <a:off x="7877889" y="5365245"/>
              <a:ext cx="3306140" cy="9280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4B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5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8965" y="5467117"/>
              <a:ext cx="463988" cy="271576"/>
            </a:xfrm>
            <a:prstGeom prst="rect">
              <a:avLst/>
            </a:prstGeom>
          </p:spPr>
        </p:pic>
        <p:sp>
          <p:nvSpPr>
            <p:cNvPr id="16" name="Rectangle 56"/>
            <p:cNvSpPr/>
            <p:nvPr/>
          </p:nvSpPr>
          <p:spPr>
            <a:xfrm>
              <a:off x="8479398" y="5768794"/>
              <a:ext cx="2103120" cy="2569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CLOUD 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7" name="TextBox 58"/>
          <p:cNvSpPr txBox="1"/>
          <p:nvPr/>
        </p:nvSpPr>
        <p:spPr>
          <a:xfrm>
            <a:off x="772004" y="4663572"/>
            <a:ext cx="7597941" cy="161583"/>
          </a:xfrm>
          <a:prstGeom prst="rect">
            <a:avLst/>
          </a:prstGeom>
          <a:solidFill>
            <a:srgbClr val="F4BA00"/>
          </a:solidFill>
          <a:ln w="38100">
            <a:solidFill>
              <a:srgbClr val="F4BA00"/>
            </a:solidFill>
          </a:ln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72" charset="-128"/>
                <a:cs typeface="Calibri" panose="020F0502020204030204" pitchFamily="34" charset="0"/>
              </a:rPr>
              <a:t>CONSUMED VIA CUSTOMER CHOICE</a:t>
            </a:r>
          </a:p>
        </p:txBody>
      </p:sp>
      <p:grpSp>
        <p:nvGrpSpPr>
          <p:cNvPr id="18" name="Group 19"/>
          <p:cNvGrpSpPr/>
          <p:nvPr/>
        </p:nvGrpSpPr>
        <p:grpSpPr>
          <a:xfrm>
            <a:off x="764785" y="1610169"/>
            <a:ext cx="7612380" cy="892924"/>
            <a:chOff x="1019713" y="825530"/>
            <a:chExt cx="10149840" cy="1190565"/>
          </a:xfrm>
        </p:grpSpPr>
        <p:sp>
          <p:nvSpPr>
            <p:cNvPr id="19" name="Rectangle 27"/>
            <p:cNvSpPr/>
            <p:nvPr/>
          </p:nvSpPr>
          <p:spPr>
            <a:xfrm>
              <a:off x="1103533" y="1549718"/>
              <a:ext cx="9982200" cy="365760"/>
            </a:xfrm>
            <a:prstGeom prst="rect">
              <a:avLst/>
            </a:prstGeom>
            <a:solidFill>
              <a:srgbClr val="0E7F88"/>
            </a:solidFill>
            <a:ln>
              <a:solidFill>
                <a:srgbClr val="0E7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BLOCK   |   FILE   |   OBJECT</a:t>
              </a:r>
            </a:p>
          </p:txBody>
        </p:sp>
        <p:sp>
          <p:nvSpPr>
            <p:cNvPr id="20" name="Rectangle 69"/>
            <p:cNvSpPr/>
            <p:nvPr/>
          </p:nvSpPr>
          <p:spPr>
            <a:xfrm>
              <a:off x="1019713" y="825530"/>
              <a:ext cx="10149840" cy="1190565"/>
            </a:xfrm>
            <a:prstGeom prst="rect">
              <a:avLst/>
            </a:prstGeom>
            <a:noFill/>
            <a:ln w="38100">
              <a:solidFill>
                <a:srgbClr val="0E7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TextBox 79"/>
            <p:cNvSpPr txBox="1"/>
            <p:nvPr/>
          </p:nvSpPr>
          <p:spPr>
            <a:xfrm>
              <a:off x="2837301" y="1248595"/>
              <a:ext cx="219455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BARE METAL</a:t>
              </a:r>
            </a:p>
          </p:txBody>
        </p:sp>
        <p:sp>
          <p:nvSpPr>
            <p:cNvPr id="22" name="TextBox 81"/>
            <p:cNvSpPr txBox="1"/>
            <p:nvPr/>
          </p:nvSpPr>
          <p:spPr>
            <a:xfrm>
              <a:off x="4991418" y="1248595"/>
              <a:ext cx="219455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VIRTUALIZED</a:t>
              </a:r>
            </a:p>
          </p:txBody>
        </p:sp>
        <p:sp>
          <p:nvSpPr>
            <p:cNvPr id="23" name="TextBox 83"/>
            <p:cNvSpPr txBox="1"/>
            <p:nvPr/>
          </p:nvSpPr>
          <p:spPr>
            <a:xfrm>
              <a:off x="7123080" y="1248595"/>
              <a:ext cx="233783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CONTAINERS</a:t>
              </a:r>
            </a:p>
          </p:txBody>
        </p:sp>
        <p:grpSp>
          <p:nvGrpSpPr>
            <p:cNvPr id="24" name="Group 12"/>
            <p:cNvGrpSpPr/>
            <p:nvPr/>
          </p:nvGrpSpPr>
          <p:grpSpPr>
            <a:xfrm>
              <a:off x="8154837" y="976659"/>
              <a:ext cx="274320" cy="274320"/>
              <a:chOff x="-800070" y="837352"/>
              <a:chExt cx="495469" cy="498000"/>
            </a:xfrm>
          </p:grpSpPr>
          <p:sp>
            <p:nvSpPr>
              <p:cNvPr id="33" name="Rectangle 8"/>
              <p:cNvSpPr/>
              <p:nvPr/>
            </p:nvSpPr>
            <p:spPr>
              <a:xfrm>
                <a:off x="-800070" y="1211783"/>
                <a:ext cx="123567" cy="123569"/>
              </a:xfrm>
              <a:prstGeom prst="rect">
                <a:avLst/>
              </a:prstGeom>
              <a:noFill/>
              <a:ln w="9525">
                <a:solidFill>
                  <a:srgbClr val="002D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Rectangle 89"/>
              <p:cNvSpPr/>
              <p:nvPr/>
            </p:nvSpPr>
            <p:spPr>
              <a:xfrm>
                <a:off x="-614119" y="1211783"/>
                <a:ext cx="123567" cy="123569"/>
              </a:xfrm>
              <a:prstGeom prst="rect">
                <a:avLst/>
              </a:prstGeom>
              <a:noFill/>
              <a:ln w="9525">
                <a:solidFill>
                  <a:srgbClr val="15B7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Rectangle 90"/>
              <p:cNvSpPr/>
              <p:nvPr/>
            </p:nvSpPr>
            <p:spPr>
              <a:xfrm>
                <a:off x="-428168" y="1211783"/>
                <a:ext cx="123567" cy="123569"/>
              </a:xfrm>
              <a:prstGeom prst="rect">
                <a:avLst/>
              </a:prstGeom>
              <a:noFill/>
              <a:ln w="9525">
                <a:solidFill>
                  <a:srgbClr val="002D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Rectangle 91"/>
              <p:cNvSpPr/>
              <p:nvPr/>
            </p:nvSpPr>
            <p:spPr>
              <a:xfrm>
                <a:off x="-614119" y="1018249"/>
                <a:ext cx="123567" cy="123569"/>
              </a:xfrm>
              <a:prstGeom prst="rect">
                <a:avLst/>
              </a:prstGeom>
              <a:noFill/>
              <a:ln w="9525">
                <a:solidFill>
                  <a:srgbClr val="002D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Rectangle 92"/>
              <p:cNvSpPr/>
              <p:nvPr/>
            </p:nvSpPr>
            <p:spPr>
              <a:xfrm>
                <a:off x="-428168" y="1018249"/>
                <a:ext cx="123567" cy="123568"/>
              </a:xfrm>
              <a:prstGeom prst="rect">
                <a:avLst/>
              </a:prstGeom>
              <a:noFill/>
              <a:ln w="9525">
                <a:solidFill>
                  <a:srgbClr val="15B7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Rectangle 93"/>
              <p:cNvSpPr/>
              <p:nvPr/>
            </p:nvSpPr>
            <p:spPr>
              <a:xfrm>
                <a:off x="-428168" y="837352"/>
                <a:ext cx="123567" cy="123568"/>
              </a:xfrm>
              <a:prstGeom prst="rect">
                <a:avLst/>
              </a:prstGeom>
              <a:noFill/>
              <a:ln w="9525">
                <a:solidFill>
                  <a:srgbClr val="002D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105"/>
            <p:cNvGrpSpPr/>
            <p:nvPr/>
          </p:nvGrpSpPr>
          <p:grpSpPr>
            <a:xfrm>
              <a:off x="3797419" y="983329"/>
              <a:ext cx="274320" cy="274320"/>
              <a:chOff x="3288733" y="1261623"/>
              <a:chExt cx="159298" cy="159298"/>
            </a:xfrm>
          </p:grpSpPr>
          <p:sp>
            <p:nvSpPr>
              <p:cNvPr id="31" name="Rectangle 104"/>
              <p:cNvSpPr/>
              <p:nvPr/>
            </p:nvSpPr>
            <p:spPr>
              <a:xfrm>
                <a:off x="3326594" y="1299484"/>
                <a:ext cx="83578" cy="83578"/>
              </a:xfrm>
              <a:prstGeom prst="rect">
                <a:avLst/>
              </a:prstGeom>
              <a:noFill/>
              <a:ln w="9525">
                <a:solidFill>
                  <a:srgbClr val="15B7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Rectangle 119"/>
              <p:cNvSpPr/>
              <p:nvPr/>
            </p:nvSpPr>
            <p:spPr>
              <a:xfrm>
                <a:off x="3288733" y="1261623"/>
                <a:ext cx="159298" cy="159298"/>
              </a:xfrm>
              <a:prstGeom prst="rect">
                <a:avLst/>
              </a:prstGeom>
              <a:noFill/>
              <a:ln w="9525">
                <a:solidFill>
                  <a:srgbClr val="002D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106"/>
            <p:cNvGrpSpPr/>
            <p:nvPr/>
          </p:nvGrpSpPr>
          <p:grpSpPr>
            <a:xfrm>
              <a:off x="5951546" y="975030"/>
              <a:ext cx="274321" cy="274320"/>
              <a:chOff x="3489601" y="1015341"/>
              <a:chExt cx="388843" cy="388842"/>
            </a:xfrm>
          </p:grpSpPr>
          <p:grpSp>
            <p:nvGrpSpPr>
              <p:cNvPr id="27" name="Group 121"/>
              <p:cNvGrpSpPr/>
              <p:nvPr/>
            </p:nvGrpSpPr>
            <p:grpSpPr>
              <a:xfrm>
                <a:off x="3546863" y="1072601"/>
                <a:ext cx="274320" cy="274320"/>
                <a:chOff x="2589306" y="1209584"/>
                <a:chExt cx="159298" cy="159298"/>
              </a:xfrm>
            </p:grpSpPr>
            <p:sp>
              <p:nvSpPr>
                <p:cNvPr id="29" name="Rectangle 122"/>
                <p:cNvSpPr/>
                <p:nvPr/>
              </p:nvSpPr>
              <p:spPr>
                <a:xfrm>
                  <a:off x="2627166" y="1247444"/>
                  <a:ext cx="83578" cy="83578"/>
                </a:xfrm>
                <a:prstGeom prst="rect">
                  <a:avLst/>
                </a:prstGeom>
                <a:noFill/>
                <a:ln w="9525">
                  <a:solidFill>
                    <a:srgbClr val="002D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ectangle 123"/>
                <p:cNvSpPr/>
                <p:nvPr/>
              </p:nvSpPr>
              <p:spPr>
                <a:xfrm>
                  <a:off x="2589306" y="1209584"/>
                  <a:ext cx="159298" cy="159298"/>
                </a:xfrm>
                <a:prstGeom prst="rect">
                  <a:avLst/>
                </a:prstGeom>
                <a:noFill/>
                <a:ln w="9525">
                  <a:solidFill>
                    <a:srgbClr val="15B7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" name="Rectangle 124"/>
              <p:cNvSpPr/>
              <p:nvPr/>
            </p:nvSpPr>
            <p:spPr>
              <a:xfrm>
                <a:off x="3489601" y="1015341"/>
                <a:ext cx="388843" cy="388842"/>
              </a:xfrm>
              <a:prstGeom prst="rect">
                <a:avLst/>
              </a:prstGeom>
              <a:noFill/>
              <a:ln w="9525">
                <a:solidFill>
                  <a:srgbClr val="002D3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9" name="Group 13"/>
          <p:cNvGrpSpPr/>
          <p:nvPr/>
        </p:nvGrpSpPr>
        <p:grpSpPr>
          <a:xfrm>
            <a:off x="764785" y="2588489"/>
            <a:ext cx="7612380" cy="1483109"/>
            <a:chOff x="1019713" y="3311058"/>
            <a:chExt cx="10149840" cy="1977478"/>
          </a:xfrm>
        </p:grpSpPr>
        <p:cxnSp>
          <p:nvCxnSpPr>
            <p:cNvPr id="40" name="Straight Arrow Connector 10"/>
            <p:cNvCxnSpPr/>
            <p:nvPr/>
          </p:nvCxnSpPr>
          <p:spPr>
            <a:xfrm>
              <a:off x="8882001" y="3987403"/>
              <a:ext cx="2017128" cy="0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59"/>
            <p:cNvCxnSpPr/>
            <p:nvPr/>
          </p:nvCxnSpPr>
          <p:spPr>
            <a:xfrm flipH="1">
              <a:off x="1294946" y="3990796"/>
              <a:ext cx="2457077" cy="0"/>
            </a:xfrm>
            <a:prstGeom prst="straightConnector1">
              <a:avLst/>
            </a:prstGeom>
            <a:ln w="38100">
              <a:solidFill>
                <a:srgbClr val="DA0011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35"/>
            <p:cNvSpPr/>
            <p:nvPr/>
          </p:nvSpPr>
          <p:spPr>
            <a:xfrm>
              <a:off x="1019713" y="3311058"/>
              <a:ext cx="10149840" cy="1977478"/>
            </a:xfrm>
            <a:prstGeom prst="rect">
              <a:avLst/>
            </a:prstGeom>
            <a:noFill/>
            <a:ln w="38100">
              <a:solidFill>
                <a:srgbClr val="15B7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554924" y="3841736"/>
              <a:ext cx="1795809" cy="258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COLD - LOW COST</a:t>
              </a:r>
            </a:p>
          </p:txBody>
        </p:sp>
        <p:sp>
          <p:nvSpPr>
            <p:cNvPr id="44" name="Rectangle 41"/>
            <p:cNvSpPr/>
            <p:nvPr/>
          </p:nvSpPr>
          <p:spPr>
            <a:xfrm>
              <a:off x="1761934" y="3793462"/>
              <a:ext cx="2467675" cy="357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50" b="1" i="0" u="none" strike="noStrike" kern="1200" cap="none" spc="0" normalizeH="0" baseline="0" noProof="0" dirty="0">
                  <a:ln>
                    <a:noFill/>
                  </a:ln>
                  <a:solidFill>
                    <a:srgbClr val="DA001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HOT - HIGH PERFORMANCE</a:t>
              </a:r>
            </a:p>
          </p:txBody>
        </p:sp>
        <p:grpSp>
          <p:nvGrpSpPr>
            <p:cNvPr id="45" name="Group 7"/>
            <p:cNvGrpSpPr/>
            <p:nvPr/>
          </p:nvGrpSpPr>
          <p:grpSpPr>
            <a:xfrm>
              <a:off x="2272523" y="4430474"/>
              <a:ext cx="8191899" cy="529212"/>
              <a:chOff x="1622729" y="4175039"/>
              <a:chExt cx="8954785" cy="578496"/>
            </a:xfrm>
          </p:grpSpPr>
          <p:pic>
            <p:nvPicPr>
              <p:cNvPr id="58" name="Picture 14" descr="Image result for hpe logo 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5180" y="4328147"/>
                <a:ext cx="812868" cy="3393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16" descr="Image result for DELLEMC logo 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9946" y="4412993"/>
                <a:ext cx="1019116" cy="1696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18" descr="Image result for PURE STORAGE  logo 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2729" y="4363389"/>
                <a:ext cx="842897" cy="2538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0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202763" y="4375673"/>
                <a:ext cx="886121" cy="2655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4" descr="Image result for RUBRIK STORAGE logo 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083" b="36337"/>
              <a:stretch/>
            </p:blipFill>
            <p:spPr bwMode="auto">
              <a:xfrm>
                <a:off x="6408044" y="4350235"/>
                <a:ext cx="985757" cy="2718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6" descr="Image result for SCALITY STORAGE  logo 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5483" y="4363389"/>
                <a:ext cx="902548" cy="2455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30" descr="Image result for CARINGO STORAGE  logo 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034" b="30466"/>
              <a:stretch/>
            </p:blipFill>
            <p:spPr bwMode="auto">
              <a:xfrm>
                <a:off x="8726061" y="4375298"/>
                <a:ext cx="889802" cy="2224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32" descr="Image result for ITERNITY STORAGE  logo 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6186" y="4175039"/>
                <a:ext cx="771328" cy="5784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Group 4"/>
            <p:cNvGrpSpPr/>
            <p:nvPr/>
          </p:nvGrpSpPr>
          <p:grpSpPr>
            <a:xfrm>
              <a:off x="4493572" y="4191578"/>
              <a:ext cx="3479990" cy="271903"/>
              <a:chOff x="4193630" y="4366451"/>
              <a:chExt cx="3908529" cy="305387"/>
            </a:xfrm>
          </p:grpSpPr>
          <p:pic>
            <p:nvPicPr>
              <p:cNvPr id="55" name="Picture 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03763" y="4366451"/>
                <a:ext cx="948062" cy="285114"/>
              </a:xfrm>
              <a:prstGeom prst="rect">
                <a:avLst/>
              </a:prstGeom>
            </p:spPr>
          </p:pic>
          <p:pic>
            <p:nvPicPr>
              <p:cNvPr id="56" name="Picture 2" descr="Image result for aws logo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3630" y="4391862"/>
                <a:ext cx="467795" cy="279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17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16396" y="4398552"/>
                <a:ext cx="1485763" cy="228978"/>
              </a:xfrm>
              <a:prstGeom prst="rect">
                <a:avLst/>
              </a:prstGeom>
            </p:spPr>
          </p:pic>
        </p:grpSp>
        <p:sp>
          <p:nvSpPr>
            <p:cNvPr id="47" name="TextBox 11"/>
            <p:cNvSpPr txBox="1"/>
            <p:nvPr/>
          </p:nvSpPr>
          <p:spPr>
            <a:xfrm>
              <a:off x="1210204" y="4187560"/>
              <a:ext cx="150371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cloud services:</a:t>
              </a:r>
            </a:p>
          </p:txBody>
        </p:sp>
        <p:sp>
          <p:nvSpPr>
            <p:cNvPr id="48" name="TextBox 62"/>
            <p:cNvSpPr txBox="1"/>
            <p:nvPr/>
          </p:nvSpPr>
          <p:spPr>
            <a:xfrm>
              <a:off x="1210204" y="4579391"/>
              <a:ext cx="113333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on-premises:</a:t>
              </a:r>
            </a:p>
          </p:txBody>
        </p:sp>
        <p:grpSp>
          <p:nvGrpSpPr>
            <p:cNvPr id="49" name="Group 75"/>
            <p:cNvGrpSpPr/>
            <p:nvPr/>
          </p:nvGrpSpPr>
          <p:grpSpPr>
            <a:xfrm>
              <a:off x="1173614" y="3400232"/>
              <a:ext cx="9814216" cy="365760"/>
              <a:chOff x="1179010" y="3221285"/>
              <a:chExt cx="9814216" cy="365760"/>
            </a:xfrm>
          </p:grpSpPr>
          <p:sp>
            <p:nvSpPr>
              <p:cNvPr id="51" name="Rectangle 76"/>
              <p:cNvSpPr/>
              <p:nvPr/>
            </p:nvSpPr>
            <p:spPr>
              <a:xfrm>
                <a:off x="1179010" y="3221285"/>
                <a:ext cx="1908865" cy="365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PRIMARY STORAGE</a:t>
                </a:r>
              </a:p>
            </p:txBody>
          </p:sp>
          <p:sp>
            <p:nvSpPr>
              <p:cNvPr id="52" name="Rectangle 77"/>
              <p:cNvSpPr/>
              <p:nvPr/>
            </p:nvSpPr>
            <p:spPr>
              <a:xfrm>
                <a:off x="3976623" y="3221285"/>
                <a:ext cx="2237241" cy="365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SECONDARY </a:t>
                </a:r>
                <a:r>
                  <a:rPr kumimoji="0" lang="en-US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STORAGE</a:t>
                </a:r>
                <a:endParaRPr kumimoji="0" 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Rectangle 84"/>
              <p:cNvSpPr/>
              <p:nvPr/>
            </p:nvSpPr>
            <p:spPr>
              <a:xfrm>
                <a:off x="7102613" y="3221285"/>
                <a:ext cx="2015723" cy="365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BACKUP &amp; RECOVERY</a:t>
                </a:r>
              </a:p>
            </p:txBody>
          </p:sp>
          <p:sp>
            <p:nvSpPr>
              <p:cNvPr id="54" name="Rectangle 85"/>
              <p:cNvSpPr/>
              <p:nvPr/>
            </p:nvSpPr>
            <p:spPr>
              <a:xfrm>
                <a:off x="10007083" y="3221285"/>
                <a:ext cx="986143" cy="3657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ARCHIVE</a:t>
                </a:r>
              </a:p>
            </p:txBody>
          </p:sp>
        </p:grpSp>
        <p:cxnSp>
          <p:nvCxnSpPr>
            <p:cNvPr id="50" name="Straight Arrow Connector 130"/>
            <p:cNvCxnSpPr/>
            <p:nvPr/>
          </p:nvCxnSpPr>
          <p:spPr>
            <a:xfrm flipH="1">
              <a:off x="4117976" y="3987404"/>
              <a:ext cx="4436948" cy="3393"/>
            </a:xfrm>
            <a:prstGeom prst="straightConnector1">
              <a:avLst/>
            </a:prstGeom>
            <a:ln w="38100">
              <a:gradFill flip="none" rotWithShape="1">
                <a:gsLst>
                  <a:gs pos="0">
                    <a:srgbClr val="DA0011"/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10200000" scaled="0"/>
                <a:tileRect/>
              </a:gra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14"/>
          <p:cNvGrpSpPr/>
          <p:nvPr/>
        </p:nvGrpSpPr>
        <p:grpSpPr>
          <a:xfrm>
            <a:off x="764785" y="1692052"/>
            <a:ext cx="7612380" cy="831277"/>
            <a:chOff x="1019713" y="2115808"/>
            <a:chExt cx="10149840" cy="1108369"/>
          </a:xfrm>
        </p:grpSpPr>
        <p:sp>
          <p:nvSpPr>
            <p:cNvPr id="67" name="Rectangle 86"/>
            <p:cNvSpPr/>
            <p:nvPr/>
          </p:nvSpPr>
          <p:spPr>
            <a:xfrm>
              <a:off x="1019713" y="2115808"/>
              <a:ext cx="10149840" cy="110836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D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Rectangle 87"/>
            <p:cNvSpPr/>
            <p:nvPr/>
          </p:nvSpPr>
          <p:spPr>
            <a:xfrm>
              <a:off x="1115532" y="2427145"/>
              <a:ext cx="3205363" cy="684656"/>
            </a:xfrm>
            <a:prstGeom prst="rect">
              <a:avLst/>
            </a:prstGeom>
            <a:solidFill>
              <a:srgbClr val="002D3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TextBox 88"/>
            <p:cNvSpPr txBox="1"/>
            <p:nvPr/>
          </p:nvSpPr>
          <p:spPr>
            <a:xfrm>
              <a:off x="1620934" y="2770886"/>
              <a:ext cx="219455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PREDICTIVE OPERATIONS</a:t>
              </a:r>
            </a:p>
          </p:txBody>
        </p:sp>
        <p:sp>
          <p:nvSpPr>
            <p:cNvPr id="70" name="Rectangle 94"/>
            <p:cNvSpPr/>
            <p:nvPr/>
          </p:nvSpPr>
          <p:spPr>
            <a:xfrm>
              <a:off x="4490966" y="2427145"/>
              <a:ext cx="3222355" cy="684656"/>
            </a:xfrm>
            <a:prstGeom prst="rect">
              <a:avLst/>
            </a:prstGeom>
            <a:solidFill>
              <a:srgbClr val="002D3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TextBox 95"/>
            <p:cNvSpPr txBox="1"/>
            <p:nvPr/>
          </p:nvSpPr>
          <p:spPr>
            <a:xfrm>
              <a:off x="4933226" y="2770886"/>
              <a:ext cx="233783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POLICY-BASED OPTIMIZATION</a:t>
              </a:r>
            </a:p>
          </p:txBody>
        </p:sp>
        <p:sp>
          <p:nvSpPr>
            <p:cNvPr id="72" name="Rectangle 96"/>
            <p:cNvSpPr/>
            <p:nvPr/>
          </p:nvSpPr>
          <p:spPr>
            <a:xfrm>
              <a:off x="7883393" y="2427145"/>
              <a:ext cx="3190840" cy="684656"/>
            </a:xfrm>
            <a:prstGeom prst="rect">
              <a:avLst/>
            </a:prstGeom>
            <a:solidFill>
              <a:srgbClr val="002D3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TextBox 97"/>
            <p:cNvSpPr txBox="1"/>
            <p:nvPr/>
          </p:nvSpPr>
          <p:spPr>
            <a:xfrm>
              <a:off x="8381534" y="2770886"/>
              <a:ext cx="219455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AI-POWERED ANALYTICS</a:t>
              </a:r>
            </a:p>
          </p:txBody>
        </p:sp>
        <p:pic>
          <p:nvPicPr>
            <p:cNvPr id="74" name="Picture 9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284" y="2511336"/>
              <a:ext cx="325721" cy="317309"/>
            </a:xfrm>
            <a:prstGeom prst="rect">
              <a:avLst/>
            </a:prstGeom>
          </p:spPr>
        </p:pic>
        <p:pic>
          <p:nvPicPr>
            <p:cNvPr id="75" name="Picture 99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5812" y="2511201"/>
              <a:ext cx="326004" cy="317581"/>
            </a:xfrm>
            <a:prstGeom prst="rect">
              <a:avLst/>
            </a:prstGeom>
          </p:spPr>
        </p:pic>
        <p:sp>
          <p:nvSpPr>
            <p:cNvPr id="76" name="TextBox 100"/>
            <p:cNvSpPr txBox="1"/>
            <p:nvPr/>
          </p:nvSpPr>
          <p:spPr>
            <a:xfrm>
              <a:off x="1019713" y="2137751"/>
              <a:ext cx="10149840" cy="215444"/>
            </a:xfrm>
            <a:prstGeom prst="rect">
              <a:avLst/>
            </a:prstGeom>
            <a:solidFill>
              <a:srgbClr val="002D3F"/>
            </a:solidFill>
          </p:spPr>
          <p:txBody>
            <a:bodyPr wrap="square" tIns="0" bIns="0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-72" charset="-128"/>
                  <a:cs typeface="Calibri" panose="020F0502020204030204" pitchFamily="34" charset="0"/>
                </a:rPr>
                <a:t>UNIFORM MANAGEMENT PLANE</a:t>
              </a:r>
              <a:endParaRPr kumimoji="0" lang="en-US" sz="105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72" charset="-128"/>
                <a:cs typeface="Calibri" panose="020F0502020204030204" pitchFamily="34" charset="0"/>
              </a:endParaRPr>
            </a:p>
          </p:txBody>
        </p:sp>
        <p:pic>
          <p:nvPicPr>
            <p:cNvPr id="77" name="Picture 10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186" y="2506305"/>
              <a:ext cx="336053" cy="327373"/>
            </a:xfrm>
            <a:prstGeom prst="rect">
              <a:avLst/>
            </a:prstGeom>
          </p:spPr>
        </p:pic>
      </p:grpSp>
      <p:sp>
        <p:nvSpPr>
          <p:cNvPr id="78" name="TextBox 114"/>
          <p:cNvSpPr txBox="1"/>
          <p:nvPr/>
        </p:nvSpPr>
        <p:spPr>
          <a:xfrm>
            <a:off x="782059" y="3903397"/>
            <a:ext cx="7578090" cy="161583"/>
          </a:xfrm>
          <a:prstGeom prst="rect">
            <a:avLst/>
          </a:prstGeom>
          <a:solidFill>
            <a:srgbClr val="002D3F"/>
          </a:solidFill>
          <a:ln>
            <a:noFill/>
          </a:ln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72" charset="-128"/>
                <a:cs typeface="Calibri" panose="020F0502020204030204" pitchFamily="34" charset="0"/>
              </a:rPr>
              <a:t>DATA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72" charset="-128"/>
                <a:cs typeface="Calibri" panose="020F0502020204030204" pitchFamily="34" charset="0"/>
              </a:rPr>
              <a:t>SERVICES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72" charset="-128"/>
                <a:cs typeface="Calibri" panose="020F0502020204030204" pitchFamily="34" charset="0"/>
              </a:rPr>
              <a:t>PLATFORM</a:t>
            </a:r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72" charset="-128"/>
              <a:cs typeface="Calibri" panose="020F0502020204030204" pitchFamily="34" charset="0"/>
            </a:endParaRPr>
          </a:p>
        </p:txBody>
      </p:sp>
      <p:grpSp>
        <p:nvGrpSpPr>
          <p:cNvPr id="79" name="Group 5"/>
          <p:cNvGrpSpPr/>
          <p:nvPr/>
        </p:nvGrpSpPr>
        <p:grpSpPr>
          <a:xfrm>
            <a:off x="798388" y="3248492"/>
            <a:ext cx="7541431" cy="616183"/>
            <a:chOff x="1064517" y="4191061"/>
            <a:chExt cx="10055241" cy="821577"/>
          </a:xfrm>
        </p:grpSpPr>
        <p:sp>
          <p:nvSpPr>
            <p:cNvPr id="80" name="Rectangle 3"/>
            <p:cNvSpPr/>
            <p:nvPr/>
          </p:nvSpPr>
          <p:spPr>
            <a:xfrm>
              <a:off x="1064517" y="4266379"/>
              <a:ext cx="10055241" cy="7462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Rectangle 102"/>
            <p:cNvSpPr/>
            <p:nvPr/>
          </p:nvSpPr>
          <p:spPr>
            <a:xfrm>
              <a:off x="1115786" y="4191061"/>
              <a:ext cx="9982200" cy="821577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Rectangle 112"/>
            <p:cNvSpPr/>
            <p:nvPr/>
          </p:nvSpPr>
          <p:spPr>
            <a:xfrm>
              <a:off x="9498822" y="4266379"/>
              <a:ext cx="1554480" cy="6846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3" name="Group 2"/>
            <p:cNvGrpSpPr/>
            <p:nvPr/>
          </p:nvGrpSpPr>
          <p:grpSpPr>
            <a:xfrm>
              <a:off x="1134756" y="4266379"/>
              <a:ext cx="9875002" cy="684656"/>
              <a:chOff x="1134756" y="4266379"/>
              <a:chExt cx="9875002" cy="684656"/>
            </a:xfrm>
            <a:solidFill>
              <a:schemeClr val="bg1"/>
            </a:solidFill>
          </p:grpSpPr>
          <p:sp>
            <p:nvSpPr>
              <p:cNvPr id="84" name="Rectangle 103"/>
              <p:cNvSpPr/>
              <p:nvPr/>
            </p:nvSpPr>
            <p:spPr>
              <a:xfrm>
                <a:off x="1134756" y="4266379"/>
                <a:ext cx="1554480" cy="68465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TextBox 107"/>
              <p:cNvSpPr txBox="1"/>
              <p:nvPr/>
            </p:nvSpPr>
            <p:spPr>
              <a:xfrm>
                <a:off x="1209568" y="4633274"/>
                <a:ext cx="1554480" cy="3077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itchFamily="-72" charset="-128"/>
                    <a:cs typeface="Calibri" panose="020F0502020204030204" pitchFamily="34" charset="0"/>
                  </a:rPr>
                  <a:t>ENCRYPTION</a:t>
                </a:r>
              </a:p>
            </p:txBody>
          </p:sp>
          <p:sp>
            <p:nvSpPr>
              <p:cNvPr id="86" name="Rectangle 108"/>
              <p:cNvSpPr/>
              <p:nvPr/>
            </p:nvSpPr>
            <p:spPr>
              <a:xfrm>
                <a:off x="4492357" y="4266379"/>
                <a:ext cx="1554480" cy="68465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TextBox 109"/>
              <p:cNvSpPr txBox="1"/>
              <p:nvPr/>
            </p:nvSpPr>
            <p:spPr>
              <a:xfrm>
                <a:off x="4507853" y="4633274"/>
                <a:ext cx="1554480" cy="3077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itchFamily="-72" charset="-128"/>
                    <a:cs typeface="Calibri" panose="020F0502020204030204" pitchFamily="34" charset="0"/>
                  </a:rPr>
                  <a:t>DATA PROTECTION</a:t>
                </a:r>
              </a:p>
            </p:txBody>
          </p:sp>
          <p:sp>
            <p:nvSpPr>
              <p:cNvPr id="88" name="Rectangle 110"/>
              <p:cNvSpPr/>
              <p:nvPr/>
            </p:nvSpPr>
            <p:spPr>
              <a:xfrm>
                <a:off x="6146664" y="4266379"/>
                <a:ext cx="1554480" cy="68465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TextBox 111"/>
              <p:cNvSpPr txBox="1"/>
              <p:nvPr/>
            </p:nvSpPr>
            <p:spPr>
              <a:xfrm>
                <a:off x="6156996" y="4633274"/>
                <a:ext cx="1554480" cy="3077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itchFamily="-72" charset="-128"/>
                    <a:cs typeface="Calibri" panose="020F0502020204030204" pitchFamily="34" charset="0"/>
                  </a:rPr>
                  <a:t>MIGRATION</a:t>
                </a:r>
              </a:p>
            </p:txBody>
          </p:sp>
          <p:sp>
            <p:nvSpPr>
              <p:cNvPr id="90" name="TextBox 113"/>
              <p:cNvSpPr txBox="1"/>
              <p:nvPr/>
            </p:nvSpPr>
            <p:spPr>
              <a:xfrm>
                <a:off x="9455278" y="4633274"/>
                <a:ext cx="1554480" cy="3077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itchFamily="-72" charset="-128"/>
                    <a:cs typeface="Calibri" panose="020F0502020204030204" pitchFamily="34" charset="0"/>
                  </a:rPr>
                  <a:t>REPLICATION</a:t>
                </a:r>
              </a:p>
            </p:txBody>
          </p:sp>
          <p:sp>
            <p:nvSpPr>
              <p:cNvPr id="91" name="Rectangle 115"/>
              <p:cNvSpPr/>
              <p:nvPr/>
            </p:nvSpPr>
            <p:spPr>
              <a:xfrm>
                <a:off x="7800971" y="4266379"/>
                <a:ext cx="1554480" cy="68465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TextBox 116"/>
              <p:cNvSpPr txBox="1"/>
              <p:nvPr/>
            </p:nvSpPr>
            <p:spPr>
              <a:xfrm>
                <a:off x="7806138" y="4633274"/>
                <a:ext cx="1554480" cy="3077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itchFamily="-72" charset="-128"/>
                    <a:cs typeface="Calibri" panose="020F0502020204030204" pitchFamily="34" charset="0"/>
                  </a:rPr>
                  <a:t>ARCHIVAL</a:t>
                </a:r>
              </a:p>
            </p:txBody>
          </p:sp>
          <p:pic>
            <p:nvPicPr>
              <p:cNvPr id="93" name="Picture 117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15209" y="4375490"/>
                <a:ext cx="326004" cy="317581"/>
              </a:xfrm>
              <a:prstGeom prst="rect">
                <a:avLst/>
              </a:prstGeom>
              <a:grpFill/>
            </p:spPr>
          </p:pic>
          <p:sp>
            <p:nvSpPr>
              <p:cNvPr id="94" name="Rectangle 118"/>
              <p:cNvSpPr/>
              <p:nvPr/>
            </p:nvSpPr>
            <p:spPr>
              <a:xfrm>
                <a:off x="2838050" y="4266379"/>
                <a:ext cx="1554480" cy="68465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TextBox 120"/>
              <p:cNvSpPr txBox="1"/>
              <p:nvPr/>
            </p:nvSpPr>
            <p:spPr>
              <a:xfrm>
                <a:off x="2858711" y="4633274"/>
                <a:ext cx="1554480" cy="3077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ＭＳ Ｐゴシック" pitchFamily="-72" charset="-128"/>
                    <a:cs typeface="Calibri" panose="020F0502020204030204" pitchFamily="34" charset="0"/>
                  </a:rPr>
                  <a:t>ML AUTO-TIERING</a:t>
                </a:r>
              </a:p>
            </p:txBody>
          </p:sp>
          <p:pic>
            <p:nvPicPr>
              <p:cNvPr id="96" name="Picture 125"/>
              <p:cNvPicPr preferRelativeResize="0"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8745" y="4383406"/>
                <a:ext cx="309753" cy="301752"/>
              </a:xfrm>
              <a:prstGeom prst="rect">
                <a:avLst/>
              </a:prstGeom>
              <a:grpFill/>
            </p:spPr>
          </p:pic>
          <p:pic>
            <p:nvPicPr>
              <p:cNvPr id="97" name="Picture 126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1973" y="4380510"/>
                <a:ext cx="300857" cy="293087"/>
              </a:xfrm>
              <a:prstGeom prst="rect">
                <a:avLst/>
              </a:prstGeom>
              <a:grpFill/>
            </p:spPr>
          </p:pic>
          <p:pic>
            <p:nvPicPr>
              <p:cNvPr id="98" name="Picture 127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45455" y="4396582"/>
                <a:ext cx="282705" cy="275401"/>
              </a:xfrm>
              <a:prstGeom prst="rect">
                <a:avLst/>
              </a:prstGeom>
              <a:grpFill/>
            </p:spPr>
          </p:pic>
          <p:pic>
            <p:nvPicPr>
              <p:cNvPr id="99" name="Picture 128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14345" y="4394608"/>
                <a:ext cx="286751" cy="279344"/>
              </a:xfrm>
              <a:prstGeom prst="rect">
                <a:avLst/>
              </a:prstGeom>
              <a:grpFill/>
            </p:spPr>
          </p:pic>
          <p:pic>
            <p:nvPicPr>
              <p:cNvPr id="100" name="Picture 129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79336" y="4383383"/>
                <a:ext cx="309799" cy="30179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3046873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35802E-6 L 3.61111E-6 -0.17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21E814-53B5-44D0-9B5D-018EDE16D01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3" name="Picture 1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8" t="1714" r="29248" b="91184"/>
          <a:stretch/>
        </p:blipFill>
        <p:spPr>
          <a:xfrm>
            <a:off x="333651" y="2161468"/>
            <a:ext cx="3431732" cy="586598"/>
          </a:xfrm>
          <a:prstGeom prst="rect">
            <a:avLst/>
          </a:prstGeom>
        </p:spPr>
      </p:pic>
      <p:pic>
        <p:nvPicPr>
          <p:cNvPr id="4" name="Picture 1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03" y="0"/>
            <a:ext cx="5192698" cy="486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23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Fragen?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364123" y="3311518"/>
            <a:ext cx="2415755" cy="377825"/>
          </a:xfrm>
        </p:spPr>
        <p:txBody>
          <a:bodyPr/>
          <a:lstStyle/>
          <a:p>
            <a:pPr lvl="0"/>
            <a:r>
              <a:rPr lang="en-US" dirty="0" smtClean="0"/>
              <a:t>infoGermany@datacore.com</a:t>
            </a:r>
            <a:endParaRPr lang="en-US" dirty="0"/>
          </a:p>
          <a:p>
            <a:pPr lvl="0"/>
            <a:r>
              <a:rPr lang="en-US" dirty="0" smtClean="0"/>
              <a:t>www.datacore.de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53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HCI-Flex </a:t>
            </a:r>
            <a:r>
              <a:rPr lang="de-DE" dirty="0" smtClean="0"/>
              <a:t>Appliance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5080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12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1100" dirty="0" smtClean="0"/>
          </a:p>
          <a:p>
            <a:r>
              <a:rPr lang="de-DE" sz="2400" dirty="0" smtClean="0"/>
              <a:t>Verfügbar für VMware </a:t>
            </a:r>
            <a:r>
              <a:rPr lang="de-DE" sz="2400" dirty="0" err="1" smtClean="0"/>
              <a:t>ESXi</a:t>
            </a:r>
            <a:r>
              <a:rPr lang="de-DE" sz="2400" dirty="0" smtClean="0"/>
              <a:t> oder Microsoft Hyper-V</a:t>
            </a:r>
          </a:p>
          <a:p>
            <a:pPr lvl="1"/>
            <a:r>
              <a:rPr lang="de-DE" sz="1800" dirty="0" smtClean="0"/>
              <a:t>In VMware </a:t>
            </a:r>
            <a:r>
              <a:rPr lang="de-DE" sz="1800" dirty="0" err="1" smtClean="0"/>
              <a:t>vCenter</a:t>
            </a:r>
            <a:r>
              <a:rPr lang="de-DE" sz="1800" dirty="0" smtClean="0"/>
              <a:t> oder Microsoft Hyper-V Manager integriert</a:t>
            </a:r>
          </a:p>
          <a:p>
            <a:r>
              <a:rPr lang="de-DE" sz="2400" dirty="0" smtClean="0"/>
              <a:t>Hochverfügbar mit nur 2 Knoten</a:t>
            </a:r>
          </a:p>
          <a:p>
            <a:r>
              <a:rPr lang="de-DE" sz="2400" dirty="0" smtClean="0"/>
              <a:t>Ausbaubar bis zu 64 Knoten</a:t>
            </a: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DataCore HCI-Flex Appliance</a:t>
            </a:r>
            <a:endParaRPr lang="de-DE" dirty="0"/>
          </a:p>
        </p:txBody>
      </p:sp>
      <p:cxnSp>
        <p:nvCxnSpPr>
          <p:cNvPr id="5" name="Straight Connector 193"/>
          <p:cNvCxnSpPr>
            <a:cxnSpLocks noChangeAspect="1"/>
          </p:cNvCxnSpPr>
          <p:nvPr/>
        </p:nvCxnSpPr>
        <p:spPr>
          <a:xfrm>
            <a:off x="2203286" y="2002294"/>
            <a:ext cx="2501045" cy="2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93"/>
          <p:cNvCxnSpPr/>
          <p:nvPr/>
        </p:nvCxnSpPr>
        <p:spPr>
          <a:xfrm>
            <a:off x="1866299" y="1962360"/>
            <a:ext cx="356" cy="30718"/>
          </a:xfrm>
          <a:prstGeom prst="line">
            <a:avLst/>
          </a:prstGeom>
          <a:ln w="38100" cap="flat" cmpd="sng" algn="ctr">
            <a:solidFill>
              <a:srgbClr val="FDB91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4585236" y="1833403"/>
            <a:ext cx="3575858" cy="337784"/>
            <a:chOff x="7009903" y="2201233"/>
            <a:chExt cx="1939512" cy="183211"/>
          </a:xfrm>
        </p:grpSpPr>
        <p:cxnSp>
          <p:nvCxnSpPr>
            <p:cNvPr id="8" name="Straight Connector 193"/>
            <p:cNvCxnSpPr/>
            <p:nvPr/>
          </p:nvCxnSpPr>
          <p:spPr>
            <a:xfrm>
              <a:off x="7009903" y="2290327"/>
              <a:ext cx="900000" cy="0"/>
            </a:xfrm>
            <a:prstGeom prst="line">
              <a:avLst/>
            </a:prstGeom>
            <a:ln w="28575" cap="flat" cmpd="sng" algn="ctr">
              <a:solidFill>
                <a:srgbClr val="F4BA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uppieren 8"/>
            <p:cNvGrpSpPr/>
            <p:nvPr/>
          </p:nvGrpSpPr>
          <p:grpSpPr>
            <a:xfrm>
              <a:off x="7907097" y="2201233"/>
              <a:ext cx="1042318" cy="183211"/>
              <a:chOff x="6011488" y="2201654"/>
              <a:chExt cx="1042318" cy="183211"/>
            </a:xfrm>
          </p:grpSpPr>
          <p:grpSp>
            <p:nvGrpSpPr>
              <p:cNvPr id="10" name="Group 4"/>
              <p:cNvGrpSpPr>
                <a:grpSpLocks noChangeAspect="1"/>
              </p:cNvGrpSpPr>
              <p:nvPr/>
            </p:nvGrpSpPr>
            <p:grpSpPr>
              <a:xfrm>
                <a:off x="6011488" y="2201654"/>
                <a:ext cx="1042318" cy="183211"/>
                <a:chOff x="6235468" y="1519852"/>
                <a:chExt cx="1197765" cy="210534"/>
              </a:xfrm>
            </p:grpSpPr>
            <p:grpSp>
              <p:nvGrpSpPr>
                <p:cNvPr id="21" name="Group 5"/>
                <p:cNvGrpSpPr/>
                <p:nvPr/>
              </p:nvGrpSpPr>
              <p:grpSpPr>
                <a:xfrm>
                  <a:off x="6235468" y="1519852"/>
                  <a:ext cx="1197765" cy="210534"/>
                  <a:chOff x="6235468" y="1519852"/>
                  <a:chExt cx="1197765" cy="210534"/>
                </a:xfrm>
              </p:grpSpPr>
              <p:sp>
                <p:nvSpPr>
                  <p:cNvPr id="45" name="Rectangle 145"/>
                  <p:cNvSpPr/>
                  <p:nvPr/>
                </p:nvSpPr>
                <p:spPr>
                  <a:xfrm>
                    <a:off x="6235468" y="1519852"/>
                    <a:ext cx="1197765" cy="210534"/>
                  </a:xfrm>
                  <a:prstGeom prst="rect">
                    <a:avLst/>
                  </a:prstGeom>
                  <a:solidFill>
                    <a:srgbClr val="002D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6" name="Group 36"/>
                  <p:cNvGrpSpPr/>
                  <p:nvPr/>
                </p:nvGrpSpPr>
                <p:grpSpPr>
                  <a:xfrm>
                    <a:off x="6269567" y="1547397"/>
                    <a:ext cx="27432" cy="73998"/>
                    <a:chOff x="6269567" y="1189566"/>
                    <a:chExt cx="27432" cy="73998"/>
                  </a:xfrm>
                </p:grpSpPr>
                <p:sp>
                  <p:nvSpPr>
                    <p:cNvPr id="47" name="Oval 37"/>
                    <p:cNvSpPr/>
                    <p:nvPr/>
                  </p:nvSpPr>
                  <p:spPr>
                    <a:xfrm>
                      <a:off x="6269567" y="1189566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Oval 38"/>
                    <p:cNvSpPr/>
                    <p:nvPr/>
                  </p:nvSpPr>
                  <p:spPr>
                    <a:xfrm>
                      <a:off x="6269567" y="1236132"/>
                      <a:ext cx="27432" cy="2743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" name="Agrupar 467"/>
                <p:cNvGrpSpPr/>
                <p:nvPr/>
              </p:nvGrpSpPr>
              <p:grpSpPr>
                <a:xfrm>
                  <a:off x="6596925" y="1543286"/>
                  <a:ext cx="508826" cy="163667"/>
                  <a:chOff x="6482067" y="1440114"/>
                  <a:chExt cx="508826" cy="163667"/>
                </a:xfrm>
              </p:grpSpPr>
              <p:sp>
                <p:nvSpPr>
                  <p:cNvPr id="43" name="Rectangle 177"/>
                  <p:cNvSpPr/>
                  <p:nvPr/>
                </p:nvSpPr>
                <p:spPr>
                  <a:xfrm>
                    <a:off x="6482067" y="1440114"/>
                    <a:ext cx="508826" cy="163667"/>
                  </a:xfrm>
                  <a:prstGeom prst="round1Rect">
                    <a:avLst>
                      <a:gd name="adj" fmla="val 27846"/>
                    </a:avLst>
                  </a:prstGeom>
                  <a:solidFill>
                    <a:srgbClr val="00BCB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pic>
                <p:nvPicPr>
                  <p:cNvPr id="44" name="Picture 178"/>
                  <p:cNvPicPr>
                    <a:picLocks noChangeAspect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49288" y="1486179"/>
                    <a:ext cx="374384" cy="7153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3" name="Group 7"/>
                <p:cNvGrpSpPr/>
                <p:nvPr/>
              </p:nvGrpSpPr>
              <p:grpSpPr>
                <a:xfrm>
                  <a:off x="7126646" y="1543164"/>
                  <a:ext cx="279400" cy="163911"/>
                  <a:chOff x="7126646" y="1543164"/>
                  <a:chExt cx="279400" cy="163911"/>
                </a:xfrm>
              </p:grpSpPr>
              <p:sp>
                <p:nvSpPr>
                  <p:cNvPr id="24" name="Rectángulo 204"/>
                  <p:cNvSpPr/>
                  <p:nvPr/>
                </p:nvSpPr>
                <p:spPr>
                  <a:xfrm>
                    <a:off x="7126646" y="1543164"/>
                    <a:ext cx="279400" cy="163911"/>
                  </a:xfrm>
                  <a:prstGeom prst="rect">
                    <a:avLst/>
                  </a:prstGeom>
                  <a:solidFill>
                    <a:srgbClr val="DDE2E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grpSp>
                <p:nvGrpSpPr>
                  <p:cNvPr id="25" name="Group 15"/>
                  <p:cNvGrpSpPr/>
                  <p:nvPr/>
                </p:nvGrpSpPr>
                <p:grpSpPr>
                  <a:xfrm>
                    <a:off x="7146524" y="1551967"/>
                    <a:ext cx="239645" cy="146305"/>
                    <a:chOff x="7136040" y="1553909"/>
                    <a:chExt cx="239645" cy="146305"/>
                  </a:xfrm>
                </p:grpSpPr>
                <p:grpSp>
                  <p:nvGrpSpPr>
                    <p:cNvPr id="26" name="Group 1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7136040" y="1553910"/>
                      <a:ext cx="110378" cy="146304"/>
                      <a:chOff x="6422572" y="2158068"/>
                      <a:chExt cx="620077" cy="821896"/>
                    </a:xfrm>
                  </p:grpSpPr>
                  <p:grpSp>
                    <p:nvGrpSpPr>
                      <p:cNvPr id="39" name="Group 29"/>
                      <p:cNvGrpSpPr/>
                      <p:nvPr/>
                    </p:nvGrpSpPr>
                    <p:grpSpPr>
                      <a:xfrm>
                        <a:off x="6422572" y="2158068"/>
                        <a:ext cx="620077" cy="821896"/>
                        <a:chOff x="6422572" y="2158068"/>
                        <a:chExt cx="620077" cy="821896"/>
                      </a:xfrm>
                    </p:grpSpPr>
                    <p:sp>
                      <p:nvSpPr>
                        <p:cNvPr id="41" name="Rectangle 31"/>
                        <p:cNvSpPr/>
                        <p:nvPr/>
                      </p:nvSpPr>
                      <p:spPr>
                        <a:xfrm>
                          <a:off x="6422572" y="2158068"/>
                          <a:ext cx="620077" cy="821896"/>
                        </a:xfrm>
                        <a:prstGeom prst="rect">
                          <a:avLst/>
                        </a:prstGeom>
                        <a:solidFill>
                          <a:srgbClr val="002D3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2" name="Oval 32"/>
                        <p:cNvSpPr/>
                        <p:nvPr/>
                      </p:nvSpPr>
                      <p:spPr>
                        <a:xfrm>
                          <a:off x="6491306" y="2216566"/>
                          <a:ext cx="482609" cy="482609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sp>
                    <p:nvSpPr>
                      <p:cNvPr id="40" name="Oval 30"/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6694283" y="2419543"/>
                        <a:ext cx="76655" cy="76655"/>
                      </a:xfrm>
                      <a:prstGeom prst="ellipse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7" name="Group 17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7265307" y="1553909"/>
                      <a:ext cx="110378" cy="146304"/>
                      <a:chOff x="7098393" y="2158068"/>
                      <a:chExt cx="620077" cy="821896"/>
                    </a:xfrm>
                  </p:grpSpPr>
                  <p:sp>
                    <p:nvSpPr>
                      <p:cNvPr id="28" name="Rectangle 18"/>
                      <p:cNvSpPr/>
                      <p:nvPr/>
                    </p:nvSpPr>
                    <p:spPr>
                      <a:xfrm>
                        <a:off x="7098393" y="2158068"/>
                        <a:ext cx="620077" cy="821896"/>
                      </a:xfrm>
                      <a:prstGeom prst="rect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29" name="Group 19"/>
                      <p:cNvGrpSpPr/>
                      <p:nvPr/>
                    </p:nvGrpSpPr>
                    <p:grpSpPr>
                      <a:xfrm>
                        <a:off x="7145360" y="2303656"/>
                        <a:ext cx="526142" cy="308428"/>
                        <a:chOff x="6858000" y="1224643"/>
                        <a:chExt cx="526142" cy="308428"/>
                      </a:xfrm>
                      <a:solidFill>
                        <a:srgbClr val="828A94"/>
                      </a:solidFill>
                    </p:grpSpPr>
                    <p:sp>
                      <p:nvSpPr>
                        <p:cNvPr id="30" name="Rectangle 20"/>
                        <p:cNvSpPr/>
                        <p:nvPr/>
                      </p:nvSpPr>
                      <p:spPr>
                        <a:xfrm>
                          <a:off x="6966856" y="1224643"/>
                          <a:ext cx="308429" cy="308428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grpSp>
                      <p:nvGrpSpPr>
                        <p:cNvPr id="31" name="Group 21"/>
                        <p:cNvGrpSpPr/>
                        <p:nvPr/>
                      </p:nvGrpSpPr>
                      <p:grpSpPr>
                        <a:xfrm>
                          <a:off x="7307036" y="1272087"/>
                          <a:ext cx="77106" cy="213541"/>
                          <a:chOff x="7307036" y="1279070"/>
                          <a:chExt cx="77106" cy="213541"/>
                        </a:xfrm>
                        <a:grpFill/>
                      </p:grpSpPr>
                      <p:sp>
                        <p:nvSpPr>
                          <p:cNvPr id="36" name="Rectangle 26"/>
                          <p:cNvSpPr/>
                          <p:nvPr/>
                        </p:nvSpPr>
                        <p:spPr>
                          <a:xfrm>
                            <a:off x="7307036" y="1446892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37" name="Rectangle 27"/>
                          <p:cNvSpPr/>
                          <p:nvPr/>
                        </p:nvSpPr>
                        <p:spPr>
                          <a:xfrm>
                            <a:off x="7307036" y="1362981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38" name="Rectangle 28"/>
                          <p:cNvSpPr/>
                          <p:nvPr/>
                        </p:nvSpPr>
                        <p:spPr>
                          <a:xfrm>
                            <a:off x="7307036" y="1279070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32" name="Group 22"/>
                        <p:cNvGrpSpPr/>
                        <p:nvPr/>
                      </p:nvGrpSpPr>
                      <p:grpSpPr>
                        <a:xfrm>
                          <a:off x="6858000" y="1272087"/>
                          <a:ext cx="77106" cy="213541"/>
                          <a:chOff x="6858000" y="1279070"/>
                          <a:chExt cx="77106" cy="213541"/>
                        </a:xfrm>
                        <a:grpFill/>
                      </p:grpSpPr>
                      <p:sp>
                        <p:nvSpPr>
                          <p:cNvPr id="33" name="Rectangle 23"/>
                          <p:cNvSpPr/>
                          <p:nvPr/>
                        </p:nvSpPr>
                        <p:spPr>
                          <a:xfrm>
                            <a:off x="6858000" y="1446892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34" name="Rectangle 24"/>
                          <p:cNvSpPr/>
                          <p:nvPr/>
                        </p:nvSpPr>
                        <p:spPr>
                          <a:xfrm>
                            <a:off x="6858000" y="1362981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35" name="Rectangle 25"/>
                          <p:cNvSpPr/>
                          <p:nvPr/>
                        </p:nvSpPr>
                        <p:spPr>
                          <a:xfrm>
                            <a:off x="6858000" y="1279070"/>
                            <a:ext cx="77106" cy="45719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</p:grpSp>
          </p:grpSp>
          <p:grpSp>
            <p:nvGrpSpPr>
              <p:cNvPr id="11" name="Group 546">
                <a:extLst>
                  <a:ext uri="{FF2B5EF4-FFF2-40B4-BE49-F238E27FC236}">
                    <a16:creationId xmlns:a16="http://schemas.microsoft.com/office/drawing/2014/main" id="{E3AFE0E6-3D60-4A0D-A0FA-E0CABD89A301}"/>
                  </a:ext>
                </a:extLst>
              </p:cNvPr>
              <p:cNvGrpSpPr/>
              <p:nvPr/>
            </p:nvGrpSpPr>
            <p:grpSpPr>
              <a:xfrm>
                <a:off x="6079581" y="2222991"/>
                <a:ext cx="105929" cy="141932"/>
                <a:chOff x="1203664" y="3973693"/>
                <a:chExt cx="143065" cy="191690"/>
              </a:xfrm>
            </p:grpSpPr>
            <p:sp>
              <p:nvSpPr>
                <p:cNvPr id="17" name="Rectángulo 204">
                  <a:extLst>
                    <a:ext uri="{FF2B5EF4-FFF2-40B4-BE49-F238E27FC236}">
                      <a16:creationId xmlns:a16="http://schemas.microsoft.com/office/drawing/2014/main" id="{ED73B002-53CF-4F37-A7B0-12A5EF11E0F7}"/>
                    </a:ext>
                  </a:extLst>
                </p:cNvPr>
                <p:cNvSpPr/>
                <p:nvPr/>
              </p:nvSpPr>
              <p:spPr>
                <a:xfrm>
                  <a:off x="1203664" y="3973693"/>
                  <a:ext cx="143065" cy="191690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18" name="Group 548">
                  <a:extLst>
                    <a:ext uri="{FF2B5EF4-FFF2-40B4-BE49-F238E27FC236}">
                      <a16:creationId xmlns:a16="http://schemas.microsoft.com/office/drawing/2014/main" id="{131EFFD4-5D24-4A7A-A14A-F84FCDD4ED8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217675" y="4042106"/>
                  <a:ext cx="115043" cy="54864"/>
                  <a:chOff x="5825014" y="2447449"/>
                  <a:chExt cx="639127" cy="304800"/>
                </a:xfrm>
              </p:grpSpPr>
              <p:sp>
                <p:nvSpPr>
                  <p:cNvPr id="19" name="Freeform: Shape 549">
                    <a:extLst>
                      <a:ext uri="{FF2B5EF4-FFF2-40B4-BE49-F238E27FC236}">
                        <a16:creationId xmlns:a16="http://schemas.microsoft.com/office/drawing/2014/main" id="{56536A0B-4658-48E1-BCFB-612B1204106F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20" name="Freeform: Shape 550">
                    <a:extLst>
                      <a:ext uri="{FF2B5EF4-FFF2-40B4-BE49-F238E27FC236}">
                        <a16:creationId xmlns:a16="http://schemas.microsoft.com/office/drawing/2014/main" id="{AAADB94B-0B24-44E0-8063-0B108F3DCD6C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000"/>
                  </a:p>
                </p:txBody>
              </p:sp>
            </p:grpSp>
          </p:grpSp>
          <p:grpSp>
            <p:nvGrpSpPr>
              <p:cNvPr id="12" name="Group 551">
                <a:extLst>
                  <a:ext uri="{FF2B5EF4-FFF2-40B4-BE49-F238E27FC236}">
                    <a16:creationId xmlns:a16="http://schemas.microsoft.com/office/drawing/2014/main" id="{13DE2294-9A7C-456C-9A1B-15CC2B709745}"/>
                  </a:ext>
                </a:extLst>
              </p:cNvPr>
              <p:cNvGrpSpPr/>
              <p:nvPr/>
            </p:nvGrpSpPr>
            <p:grpSpPr>
              <a:xfrm>
                <a:off x="6200426" y="2222991"/>
                <a:ext cx="105929" cy="141932"/>
                <a:chOff x="1203664" y="3973693"/>
                <a:chExt cx="143065" cy="191690"/>
              </a:xfrm>
            </p:grpSpPr>
            <p:sp>
              <p:nvSpPr>
                <p:cNvPr id="13" name="Rectángulo 204">
                  <a:extLst>
                    <a:ext uri="{FF2B5EF4-FFF2-40B4-BE49-F238E27FC236}">
                      <a16:creationId xmlns:a16="http://schemas.microsoft.com/office/drawing/2014/main" id="{5F4C4F9C-1A3C-4C7E-9C8B-23C7263D70FC}"/>
                    </a:ext>
                  </a:extLst>
                </p:cNvPr>
                <p:cNvSpPr/>
                <p:nvPr/>
              </p:nvSpPr>
              <p:spPr>
                <a:xfrm>
                  <a:off x="1203664" y="3973693"/>
                  <a:ext cx="143065" cy="191690"/>
                </a:xfrm>
                <a:prstGeom prst="rect">
                  <a:avLst/>
                </a:prstGeom>
                <a:solidFill>
                  <a:srgbClr val="9AA3A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14" name="Group 553">
                  <a:extLst>
                    <a:ext uri="{FF2B5EF4-FFF2-40B4-BE49-F238E27FC236}">
                      <a16:creationId xmlns:a16="http://schemas.microsoft.com/office/drawing/2014/main" id="{F7A70234-5222-4FEB-A549-9B77D5B4571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217675" y="4042106"/>
                  <a:ext cx="115043" cy="54864"/>
                  <a:chOff x="5825014" y="2447449"/>
                  <a:chExt cx="639127" cy="304800"/>
                </a:xfrm>
              </p:grpSpPr>
              <p:sp>
                <p:nvSpPr>
                  <p:cNvPr id="15" name="Freeform: Shape 554">
                    <a:extLst>
                      <a:ext uri="{FF2B5EF4-FFF2-40B4-BE49-F238E27FC236}">
                        <a16:creationId xmlns:a16="http://schemas.microsoft.com/office/drawing/2014/main" id="{101FD839-5343-436B-945F-2EBD46AC9C16}"/>
                      </a:ext>
                    </a:extLst>
                  </p:cNvPr>
                  <p:cNvSpPr/>
                  <p:nvPr/>
                </p:nvSpPr>
                <p:spPr>
                  <a:xfrm>
                    <a:off x="5825014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71914 w 304800"/>
                      <a:gd name="connsiteY1" fmla="*/ 7144 h 304800"/>
                      <a:gd name="connsiteX2" fmla="*/ 152876 w 304800"/>
                      <a:gd name="connsiteY2" fmla="*/ 231934 h 304800"/>
                      <a:gd name="connsiteX3" fmla="*/ 234791 w 304800"/>
                      <a:gd name="connsiteY3" fmla="*/ 7144 h 304800"/>
                      <a:gd name="connsiteX4" fmla="*/ 299561 w 304800"/>
                      <a:gd name="connsiteY4" fmla="*/ 7144 h 304800"/>
                      <a:gd name="connsiteX5" fmla="*/ 188119 w 304800"/>
                      <a:gd name="connsiteY5" fmla="*/ 300514 h 304800"/>
                      <a:gd name="connsiteX6" fmla="*/ 120491 w 304800"/>
                      <a:gd name="connsiteY6" fmla="*/ 300514 h 304800"/>
                      <a:gd name="connsiteX7" fmla="*/ 7144 w 304800"/>
                      <a:gd name="connsiteY7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71914" y="7144"/>
                        </a:lnTo>
                        <a:lnTo>
                          <a:pt x="152876" y="231934"/>
                        </a:lnTo>
                        <a:lnTo>
                          <a:pt x="234791" y="7144"/>
                        </a:lnTo>
                        <a:lnTo>
                          <a:pt x="299561" y="7144"/>
                        </a:lnTo>
                        <a:lnTo>
                          <a:pt x="188119" y="300514"/>
                        </a:lnTo>
                        <a:lnTo>
                          <a:pt x="120491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16" name="Freeform: Shape 555">
                    <a:extLst>
                      <a:ext uri="{FF2B5EF4-FFF2-40B4-BE49-F238E27FC236}">
                        <a16:creationId xmlns:a16="http://schemas.microsoft.com/office/drawing/2014/main" id="{5F713EE0-A217-4F9A-BA26-1AF9A14F27E5}"/>
                      </a:ext>
                    </a:extLst>
                  </p:cNvPr>
                  <p:cNvSpPr/>
                  <p:nvPr/>
                </p:nvSpPr>
                <p:spPr>
                  <a:xfrm>
                    <a:off x="6159341" y="2447449"/>
                    <a:ext cx="304800" cy="304800"/>
                  </a:xfrm>
                  <a:custGeom>
                    <a:avLst/>
                    <a:gdLst>
                      <a:gd name="connsiteX0" fmla="*/ 7144 w 304800"/>
                      <a:gd name="connsiteY0" fmla="*/ 7144 h 304800"/>
                      <a:gd name="connsiteX1" fmla="*/ 69056 w 304800"/>
                      <a:gd name="connsiteY1" fmla="*/ 7144 h 304800"/>
                      <a:gd name="connsiteX2" fmla="*/ 154781 w 304800"/>
                      <a:gd name="connsiteY2" fmla="*/ 183356 h 304800"/>
                      <a:gd name="connsiteX3" fmla="*/ 240506 w 304800"/>
                      <a:gd name="connsiteY3" fmla="*/ 7144 h 304800"/>
                      <a:gd name="connsiteX4" fmla="*/ 302419 w 304800"/>
                      <a:gd name="connsiteY4" fmla="*/ 7144 h 304800"/>
                      <a:gd name="connsiteX5" fmla="*/ 302419 w 304800"/>
                      <a:gd name="connsiteY5" fmla="*/ 300514 h 304800"/>
                      <a:gd name="connsiteX6" fmla="*/ 241459 w 304800"/>
                      <a:gd name="connsiteY6" fmla="*/ 300514 h 304800"/>
                      <a:gd name="connsiteX7" fmla="*/ 241459 w 304800"/>
                      <a:gd name="connsiteY7" fmla="*/ 109061 h 304800"/>
                      <a:gd name="connsiteX8" fmla="*/ 172879 w 304800"/>
                      <a:gd name="connsiteY8" fmla="*/ 250031 h 304800"/>
                      <a:gd name="connsiteX9" fmla="*/ 137636 w 304800"/>
                      <a:gd name="connsiteY9" fmla="*/ 250031 h 304800"/>
                      <a:gd name="connsiteX10" fmla="*/ 69056 w 304800"/>
                      <a:gd name="connsiteY10" fmla="*/ 109061 h 304800"/>
                      <a:gd name="connsiteX11" fmla="*/ 69056 w 304800"/>
                      <a:gd name="connsiteY11" fmla="*/ 300514 h 304800"/>
                      <a:gd name="connsiteX12" fmla="*/ 7144 w 304800"/>
                      <a:gd name="connsiteY12" fmla="*/ 300514 h 304800"/>
                      <a:gd name="connsiteX13" fmla="*/ 7144 w 304800"/>
                      <a:gd name="connsiteY13" fmla="*/ 7144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4800" h="304800">
                        <a:moveTo>
                          <a:pt x="7144" y="7144"/>
                        </a:moveTo>
                        <a:lnTo>
                          <a:pt x="69056" y="7144"/>
                        </a:lnTo>
                        <a:lnTo>
                          <a:pt x="154781" y="183356"/>
                        </a:lnTo>
                        <a:lnTo>
                          <a:pt x="240506" y="7144"/>
                        </a:lnTo>
                        <a:lnTo>
                          <a:pt x="302419" y="7144"/>
                        </a:lnTo>
                        <a:lnTo>
                          <a:pt x="302419" y="300514"/>
                        </a:lnTo>
                        <a:lnTo>
                          <a:pt x="241459" y="300514"/>
                        </a:lnTo>
                        <a:lnTo>
                          <a:pt x="241459" y="109061"/>
                        </a:lnTo>
                        <a:lnTo>
                          <a:pt x="172879" y="250031"/>
                        </a:lnTo>
                        <a:lnTo>
                          <a:pt x="137636" y="250031"/>
                        </a:lnTo>
                        <a:lnTo>
                          <a:pt x="69056" y="109061"/>
                        </a:lnTo>
                        <a:lnTo>
                          <a:pt x="69056" y="300514"/>
                        </a:lnTo>
                        <a:lnTo>
                          <a:pt x="7144" y="300514"/>
                        </a:lnTo>
                        <a:lnTo>
                          <a:pt x="7144" y="7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sz="2000"/>
                  </a:p>
                </p:txBody>
              </p:sp>
            </p:grpSp>
          </p:grpSp>
        </p:grpSp>
      </p:grpSp>
      <p:grpSp>
        <p:nvGrpSpPr>
          <p:cNvPr id="49" name="Gruppieren 48"/>
          <p:cNvGrpSpPr>
            <a:grpSpLocks noChangeAspect="1"/>
          </p:cNvGrpSpPr>
          <p:nvPr/>
        </p:nvGrpSpPr>
        <p:grpSpPr>
          <a:xfrm>
            <a:off x="998858" y="1833403"/>
            <a:ext cx="1921710" cy="337784"/>
            <a:chOff x="4771741" y="2201654"/>
            <a:chExt cx="1042318" cy="183211"/>
          </a:xfrm>
        </p:grpSpPr>
        <p:grpSp>
          <p:nvGrpSpPr>
            <p:cNvPr id="50" name="Group 4"/>
            <p:cNvGrpSpPr>
              <a:grpSpLocks noChangeAspect="1"/>
            </p:cNvGrpSpPr>
            <p:nvPr/>
          </p:nvGrpSpPr>
          <p:grpSpPr>
            <a:xfrm>
              <a:off x="4771741" y="2201654"/>
              <a:ext cx="1042318" cy="183211"/>
              <a:chOff x="6235468" y="1519852"/>
              <a:chExt cx="1197765" cy="210534"/>
            </a:xfrm>
          </p:grpSpPr>
          <p:grpSp>
            <p:nvGrpSpPr>
              <p:cNvPr id="61" name="Group 5"/>
              <p:cNvGrpSpPr/>
              <p:nvPr/>
            </p:nvGrpSpPr>
            <p:grpSpPr>
              <a:xfrm>
                <a:off x="6235468" y="1519852"/>
                <a:ext cx="1197765" cy="210534"/>
                <a:chOff x="6235468" y="1519852"/>
                <a:chExt cx="1197765" cy="210534"/>
              </a:xfrm>
            </p:grpSpPr>
            <p:sp>
              <p:nvSpPr>
                <p:cNvPr id="85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6" name="Group 36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87" name="Oval 37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 38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2" name="Agrupar 467"/>
              <p:cNvGrpSpPr/>
              <p:nvPr/>
            </p:nvGrpSpPr>
            <p:grpSpPr>
              <a:xfrm>
                <a:off x="6596925" y="1543286"/>
                <a:ext cx="508826" cy="163667"/>
                <a:chOff x="6482067" y="1440114"/>
                <a:chExt cx="508826" cy="163667"/>
              </a:xfrm>
            </p:grpSpPr>
            <p:sp>
              <p:nvSpPr>
                <p:cNvPr id="83" name="Rectangle 177"/>
                <p:cNvSpPr/>
                <p:nvPr/>
              </p:nvSpPr>
              <p:spPr>
                <a:xfrm>
                  <a:off x="6482067" y="1440114"/>
                  <a:ext cx="508826" cy="163667"/>
                </a:xfrm>
                <a:prstGeom prst="round1Rect">
                  <a:avLst>
                    <a:gd name="adj" fmla="val 26448"/>
                  </a:avLst>
                </a:prstGeom>
                <a:solidFill>
                  <a:srgbClr val="00B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84" name="Picture 178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9288" y="1486179"/>
                  <a:ext cx="374384" cy="71538"/>
                </a:xfrm>
                <a:prstGeom prst="rect">
                  <a:avLst/>
                </a:prstGeom>
              </p:spPr>
            </p:pic>
          </p:grpSp>
          <p:grpSp>
            <p:nvGrpSpPr>
              <p:cNvPr id="63" name="Group 7"/>
              <p:cNvGrpSpPr/>
              <p:nvPr/>
            </p:nvGrpSpPr>
            <p:grpSpPr>
              <a:xfrm>
                <a:off x="7126646" y="1543164"/>
                <a:ext cx="279400" cy="163911"/>
                <a:chOff x="7126646" y="1543164"/>
                <a:chExt cx="279400" cy="163911"/>
              </a:xfrm>
            </p:grpSpPr>
            <p:sp>
              <p:nvSpPr>
                <p:cNvPr id="64" name="Rectángulo 204"/>
                <p:cNvSpPr/>
                <p:nvPr/>
              </p:nvSpPr>
              <p:spPr>
                <a:xfrm>
                  <a:off x="7126646" y="1543164"/>
                  <a:ext cx="279400" cy="163911"/>
                </a:xfrm>
                <a:prstGeom prst="rect">
                  <a:avLst/>
                </a:prstGeom>
                <a:solidFill>
                  <a:srgbClr val="DDE2E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65" name="Group 15"/>
                <p:cNvGrpSpPr/>
                <p:nvPr/>
              </p:nvGrpSpPr>
              <p:grpSpPr>
                <a:xfrm>
                  <a:off x="7146524" y="1551967"/>
                  <a:ext cx="239645" cy="146305"/>
                  <a:chOff x="7136040" y="1553909"/>
                  <a:chExt cx="239645" cy="146305"/>
                </a:xfrm>
              </p:grpSpPr>
              <p:grpSp>
                <p:nvGrpSpPr>
                  <p:cNvPr id="66" name="Group 16"/>
                  <p:cNvGrpSpPr>
                    <a:grpSpLocks noChangeAspect="1"/>
                  </p:cNvGrpSpPr>
                  <p:nvPr/>
                </p:nvGrpSpPr>
                <p:grpSpPr>
                  <a:xfrm>
                    <a:off x="7136040" y="1553910"/>
                    <a:ext cx="110378" cy="146304"/>
                    <a:chOff x="6422572" y="2158068"/>
                    <a:chExt cx="620077" cy="821896"/>
                  </a:xfrm>
                </p:grpSpPr>
                <p:grpSp>
                  <p:nvGrpSpPr>
                    <p:cNvPr id="79" name="Group 29"/>
                    <p:cNvGrpSpPr/>
                    <p:nvPr/>
                  </p:nvGrpSpPr>
                  <p:grpSpPr>
                    <a:xfrm>
                      <a:off x="6422572" y="2158068"/>
                      <a:ext cx="620077" cy="821896"/>
                      <a:chOff x="6422572" y="2158068"/>
                      <a:chExt cx="620077" cy="821896"/>
                    </a:xfrm>
                  </p:grpSpPr>
                  <p:sp>
                    <p:nvSpPr>
                      <p:cNvPr id="81" name="Rectangle 31"/>
                      <p:cNvSpPr/>
                      <p:nvPr/>
                    </p:nvSpPr>
                    <p:spPr>
                      <a:xfrm>
                        <a:off x="6422572" y="2158068"/>
                        <a:ext cx="620077" cy="821896"/>
                      </a:xfrm>
                      <a:prstGeom prst="rect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82" name="Oval 32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80" name="Oval 30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" name="Group 17"/>
                  <p:cNvGrpSpPr>
                    <a:grpSpLocks noChangeAspect="1"/>
                  </p:cNvGrpSpPr>
                  <p:nvPr/>
                </p:nvGrpSpPr>
                <p:grpSpPr>
                  <a:xfrm>
                    <a:off x="7265307" y="1553909"/>
                    <a:ext cx="110378" cy="146304"/>
                    <a:chOff x="7098393" y="2158068"/>
                    <a:chExt cx="620077" cy="821896"/>
                  </a:xfrm>
                </p:grpSpPr>
                <p:sp>
                  <p:nvSpPr>
                    <p:cNvPr id="68" name="Rectangle 18"/>
                    <p:cNvSpPr/>
                    <p:nvPr/>
                  </p:nvSpPr>
                  <p:spPr>
                    <a:xfrm>
                      <a:off x="7098393" y="2158068"/>
                      <a:ext cx="620077" cy="821896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69" name="Group 19"/>
                    <p:cNvGrpSpPr/>
                    <p:nvPr/>
                  </p:nvGrpSpPr>
                  <p:grpSpPr>
                    <a:xfrm>
                      <a:off x="7145360" y="2303656"/>
                      <a:ext cx="526142" cy="308428"/>
                      <a:chOff x="6858000" y="1224643"/>
                      <a:chExt cx="526142" cy="308428"/>
                    </a:xfrm>
                    <a:solidFill>
                      <a:srgbClr val="828A94"/>
                    </a:solidFill>
                  </p:grpSpPr>
                  <p:sp>
                    <p:nvSpPr>
                      <p:cNvPr id="70" name="Rectangle 20"/>
                      <p:cNvSpPr/>
                      <p:nvPr/>
                    </p:nvSpPr>
                    <p:spPr>
                      <a:xfrm>
                        <a:off x="6966856" y="1224643"/>
                        <a:ext cx="308429" cy="3084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71" name="Group 21"/>
                      <p:cNvGrpSpPr/>
                      <p:nvPr/>
                    </p:nvGrpSpPr>
                    <p:grpSpPr>
                      <a:xfrm>
                        <a:off x="7307036" y="1272087"/>
                        <a:ext cx="77106" cy="213541"/>
                        <a:chOff x="7307036" y="1279070"/>
                        <a:chExt cx="77106" cy="213541"/>
                      </a:xfrm>
                      <a:grpFill/>
                    </p:grpSpPr>
                    <p:sp>
                      <p:nvSpPr>
                        <p:cNvPr id="76" name="Rectangle 26"/>
                        <p:cNvSpPr/>
                        <p:nvPr/>
                      </p:nvSpPr>
                      <p:spPr>
                        <a:xfrm>
                          <a:off x="7307036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7" name="Rectangle 27"/>
                        <p:cNvSpPr/>
                        <p:nvPr/>
                      </p:nvSpPr>
                      <p:spPr>
                        <a:xfrm>
                          <a:off x="7307036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8" name="Rectangle 28"/>
                        <p:cNvSpPr/>
                        <p:nvPr/>
                      </p:nvSpPr>
                      <p:spPr>
                        <a:xfrm>
                          <a:off x="7307036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72" name="Group 22"/>
                      <p:cNvGrpSpPr/>
                      <p:nvPr/>
                    </p:nvGrpSpPr>
                    <p:grpSpPr>
                      <a:xfrm>
                        <a:off x="6858000" y="1272087"/>
                        <a:ext cx="77106" cy="213541"/>
                        <a:chOff x="6858000" y="1279070"/>
                        <a:chExt cx="77106" cy="213541"/>
                      </a:xfrm>
                      <a:grpFill/>
                    </p:grpSpPr>
                    <p:sp>
                      <p:nvSpPr>
                        <p:cNvPr id="73" name="Rectangle 23"/>
                        <p:cNvSpPr/>
                        <p:nvPr/>
                      </p:nvSpPr>
                      <p:spPr>
                        <a:xfrm>
                          <a:off x="6858000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4" name="Rectangle 24"/>
                        <p:cNvSpPr/>
                        <p:nvPr/>
                      </p:nvSpPr>
                      <p:spPr>
                        <a:xfrm>
                          <a:off x="6858000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5" name="Rectangle 25"/>
                        <p:cNvSpPr/>
                        <p:nvPr/>
                      </p:nvSpPr>
                      <p:spPr>
                        <a:xfrm>
                          <a:off x="6858000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51" name="Group 546">
              <a:extLst>
                <a:ext uri="{FF2B5EF4-FFF2-40B4-BE49-F238E27FC236}">
                  <a16:creationId xmlns:a16="http://schemas.microsoft.com/office/drawing/2014/main" id="{E3AFE0E6-3D60-4A0D-A0FA-E0CABD89A301}"/>
                </a:ext>
              </a:extLst>
            </p:cNvPr>
            <p:cNvGrpSpPr/>
            <p:nvPr/>
          </p:nvGrpSpPr>
          <p:grpSpPr>
            <a:xfrm>
              <a:off x="4845316" y="2222487"/>
              <a:ext cx="105929" cy="141932"/>
              <a:chOff x="1203664" y="3973693"/>
              <a:chExt cx="143065" cy="191690"/>
            </a:xfrm>
          </p:grpSpPr>
          <p:sp>
            <p:nvSpPr>
              <p:cNvPr id="57" name="Rectángulo 204">
                <a:extLst>
                  <a:ext uri="{FF2B5EF4-FFF2-40B4-BE49-F238E27FC236}">
                    <a16:creationId xmlns:a16="http://schemas.microsoft.com/office/drawing/2014/main" id="{ED73B002-53CF-4F37-A7B0-12A5EF11E0F7}"/>
                  </a:ext>
                </a:extLst>
              </p:cNvPr>
              <p:cNvSpPr/>
              <p:nvPr/>
            </p:nvSpPr>
            <p:spPr>
              <a:xfrm>
                <a:off x="1203664" y="3973693"/>
                <a:ext cx="143065" cy="191690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58" name="Group 548">
                <a:extLst>
                  <a:ext uri="{FF2B5EF4-FFF2-40B4-BE49-F238E27FC236}">
                    <a16:creationId xmlns:a16="http://schemas.microsoft.com/office/drawing/2014/main" id="{131EFFD4-5D24-4A7A-A14A-F84FCDD4ED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17675" y="4042106"/>
                <a:ext cx="115043" cy="54864"/>
                <a:chOff x="5825014" y="2447449"/>
                <a:chExt cx="639127" cy="304800"/>
              </a:xfrm>
            </p:grpSpPr>
            <p:sp>
              <p:nvSpPr>
                <p:cNvPr id="59" name="Freeform: Shape 549">
                  <a:extLst>
                    <a:ext uri="{FF2B5EF4-FFF2-40B4-BE49-F238E27FC236}">
                      <a16:creationId xmlns:a16="http://schemas.microsoft.com/office/drawing/2014/main" id="{56536A0B-4658-48E1-BCFB-612B1204106F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  <p:sp>
              <p:nvSpPr>
                <p:cNvPr id="60" name="Freeform: Shape 550">
                  <a:extLst>
                    <a:ext uri="{FF2B5EF4-FFF2-40B4-BE49-F238E27FC236}">
                      <a16:creationId xmlns:a16="http://schemas.microsoft.com/office/drawing/2014/main" id="{AAADB94B-0B24-44E0-8063-0B108F3DCD6C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</p:grpSp>
        </p:grpSp>
        <p:grpSp>
          <p:nvGrpSpPr>
            <p:cNvPr id="52" name="Group 551">
              <a:extLst>
                <a:ext uri="{FF2B5EF4-FFF2-40B4-BE49-F238E27FC236}">
                  <a16:creationId xmlns:a16="http://schemas.microsoft.com/office/drawing/2014/main" id="{13DE2294-9A7C-456C-9A1B-15CC2B709745}"/>
                </a:ext>
              </a:extLst>
            </p:cNvPr>
            <p:cNvGrpSpPr/>
            <p:nvPr/>
          </p:nvGrpSpPr>
          <p:grpSpPr>
            <a:xfrm>
              <a:off x="4966162" y="2222487"/>
              <a:ext cx="105929" cy="141932"/>
              <a:chOff x="1203664" y="3973693"/>
              <a:chExt cx="143065" cy="191690"/>
            </a:xfrm>
          </p:grpSpPr>
          <p:sp>
            <p:nvSpPr>
              <p:cNvPr id="53" name="Rectángulo 204">
                <a:extLst>
                  <a:ext uri="{FF2B5EF4-FFF2-40B4-BE49-F238E27FC236}">
                    <a16:creationId xmlns:a16="http://schemas.microsoft.com/office/drawing/2014/main" id="{5F4C4F9C-1A3C-4C7E-9C8B-23C7263D70FC}"/>
                  </a:ext>
                </a:extLst>
              </p:cNvPr>
              <p:cNvSpPr/>
              <p:nvPr/>
            </p:nvSpPr>
            <p:spPr>
              <a:xfrm>
                <a:off x="1203664" y="3973693"/>
                <a:ext cx="143065" cy="191690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54" name="Group 553">
                <a:extLst>
                  <a:ext uri="{FF2B5EF4-FFF2-40B4-BE49-F238E27FC236}">
                    <a16:creationId xmlns:a16="http://schemas.microsoft.com/office/drawing/2014/main" id="{F7A70234-5222-4FEB-A549-9B77D5B457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17675" y="4042106"/>
                <a:ext cx="115043" cy="54864"/>
                <a:chOff x="5825014" y="2447449"/>
                <a:chExt cx="639127" cy="304800"/>
              </a:xfrm>
            </p:grpSpPr>
            <p:sp>
              <p:nvSpPr>
                <p:cNvPr id="55" name="Freeform: Shape 554">
                  <a:extLst>
                    <a:ext uri="{FF2B5EF4-FFF2-40B4-BE49-F238E27FC236}">
                      <a16:creationId xmlns:a16="http://schemas.microsoft.com/office/drawing/2014/main" id="{101FD839-5343-436B-945F-2EBD46AC9C16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  <p:sp>
              <p:nvSpPr>
                <p:cNvPr id="56" name="Freeform: Shape 555">
                  <a:extLst>
                    <a:ext uri="{FF2B5EF4-FFF2-40B4-BE49-F238E27FC236}">
                      <a16:creationId xmlns:a16="http://schemas.microsoft.com/office/drawing/2014/main" id="{5F713EE0-A217-4F9A-BA26-1AF9A14F27E5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</p:grpSp>
        </p:grpSp>
      </p:grpSp>
      <p:grpSp>
        <p:nvGrpSpPr>
          <p:cNvPr id="89" name="Gruppieren 88"/>
          <p:cNvGrpSpPr>
            <a:grpSpLocks noChangeAspect="1"/>
          </p:cNvGrpSpPr>
          <p:nvPr/>
        </p:nvGrpSpPr>
        <p:grpSpPr>
          <a:xfrm>
            <a:off x="3291598" y="1833403"/>
            <a:ext cx="1921710" cy="337784"/>
            <a:chOff x="6011488" y="2201654"/>
            <a:chExt cx="1042318" cy="183211"/>
          </a:xfrm>
        </p:grpSpPr>
        <p:grpSp>
          <p:nvGrpSpPr>
            <p:cNvPr id="90" name="Group 4"/>
            <p:cNvGrpSpPr>
              <a:grpSpLocks noChangeAspect="1"/>
            </p:cNvGrpSpPr>
            <p:nvPr/>
          </p:nvGrpSpPr>
          <p:grpSpPr>
            <a:xfrm>
              <a:off x="6011488" y="2201654"/>
              <a:ext cx="1042318" cy="183211"/>
              <a:chOff x="6235468" y="1519852"/>
              <a:chExt cx="1197765" cy="210534"/>
            </a:xfrm>
          </p:grpSpPr>
          <p:grpSp>
            <p:nvGrpSpPr>
              <p:cNvPr id="101" name="Group 5"/>
              <p:cNvGrpSpPr/>
              <p:nvPr/>
            </p:nvGrpSpPr>
            <p:grpSpPr>
              <a:xfrm>
                <a:off x="6235468" y="1519852"/>
                <a:ext cx="1197765" cy="210534"/>
                <a:chOff x="6235468" y="1519852"/>
                <a:chExt cx="1197765" cy="210534"/>
              </a:xfrm>
            </p:grpSpPr>
            <p:sp>
              <p:nvSpPr>
                <p:cNvPr id="125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6" name="Group 36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127" name="Oval 37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8" name="Oval 38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2" name="Agrupar 467"/>
              <p:cNvGrpSpPr/>
              <p:nvPr/>
            </p:nvGrpSpPr>
            <p:grpSpPr>
              <a:xfrm>
                <a:off x="6596925" y="1543286"/>
                <a:ext cx="508826" cy="163667"/>
                <a:chOff x="6482067" y="1440114"/>
                <a:chExt cx="508826" cy="163667"/>
              </a:xfrm>
            </p:grpSpPr>
            <p:sp>
              <p:nvSpPr>
                <p:cNvPr id="123" name="Rectangle 177"/>
                <p:cNvSpPr/>
                <p:nvPr/>
              </p:nvSpPr>
              <p:spPr>
                <a:xfrm>
                  <a:off x="6482067" y="1440114"/>
                  <a:ext cx="508826" cy="163667"/>
                </a:xfrm>
                <a:prstGeom prst="round1Rect">
                  <a:avLst>
                    <a:gd name="adj" fmla="val 27846"/>
                  </a:avLst>
                </a:prstGeom>
                <a:solidFill>
                  <a:srgbClr val="00B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24" name="Picture 178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9288" y="1486179"/>
                  <a:ext cx="374384" cy="71538"/>
                </a:xfrm>
                <a:prstGeom prst="rect">
                  <a:avLst/>
                </a:prstGeom>
              </p:spPr>
            </p:pic>
          </p:grpSp>
          <p:grpSp>
            <p:nvGrpSpPr>
              <p:cNvPr id="103" name="Group 7"/>
              <p:cNvGrpSpPr/>
              <p:nvPr/>
            </p:nvGrpSpPr>
            <p:grpSpPr>
              <a:xfrm>
                <a:off x="7126646" y="1543164"/>
                <a:ext cx="279400" cy="163911"/>
                <a:chOff x="7126646" y="1543164"/>
                <a:chExt cx="279400" cy="163911"/>
              </a:xfrm>
            </p:grpSpPr>
            <p:sp>
              <p:nvSpPr>
                <p:cNvPr id="104" name="Rectángulo 204"/>
                <p:cNvSpPr/>
                <p:nvPr/>
              </p:nvSpPr>
              <p:spPr>
                <a:xfrm>
                  <a:off x="7126646" y="1543164"/>
                  <a:ext cx="279400" cy="163911"/>
                </a:xfrm>
                <a:prstGeom prst="rect">
                  <a:avLst/>
                </a:prstGeom>
                <a:solidFill>
                  <a:srgbClr val="DDE2E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105" name="Group 15"/>
                <p:cNvGrpSpPr/>
                <p:nvPr/>
              </p:nvGrpSpPr>
              <p:grpSpPr>
                <a:xfrm>
                  <a:off x="7146524" y="1551967"/>
                  <a:ext cx="239645" cy="146305"/>
                  <a:chOff x="7136040" y="1553909"/>
                  <a:chExt cx="239645" cy="146305"/>
                </a:xfrm>
              </p:grpSpPr>
              <p:grpSp>
                <p:nvGrpSpPr>
                  <p:cNvPr id="106" name="Group 16"/>
                  <p:cNvGrpSpPr>
                    <a:grpSpLocks noChangeAspect="1"/>
                  </p:cNvGrpSpPr>
                  <p:nvPr/>
                </p:nvGrpSpPr>
                <p:grpSpPr>
                  <a:xfrm>
                    <a:off x="7136040" y="1553910"/>
                    <a:ext cx="110378" cy="146304"/>
                    <a:chOff x="6422572" y="2158068"/>
                    <a:chExt cx="620077" cy="821896"/>
                  </a:xfrm>
                </p:grpSpPr>
                <p:grpSp>
                  <p:nvGrpSpPr>
                    <p:cNvPr id="119" name="Group 29"/>
                    <p:cNvGrpSpPr/>
                    <p:nvPr/>
                  </p:nvGrpSpPr>
                  <p:grpSpPr>
                    <a:xfrm>
                      <a:off x="6422572" y="2158068"/>
                      <a:ext cx="620077" cy="821896"/>
                      <a:chOff x="6422572" y="2158068"/>
                      <a:chExt cx="620077" cy="821896"/>
                    </a:xfrm>
                  </p:grpSpPr>
                  <p:sp>
                    <p:nvSpPr>
                      <p:cNvPr id="121" name="Rectangle 31"/>
                      <p:cNvSpPr/>
                      <p:nvPr/>
                    </p:nvSpPr>
                    <p:spPr>
                      <a:xfrm>
                        <a:off x="6422572" y="2158068"/>
                        <a:ext cx="620077" cy="821896"/>
                      </a:xfrm>
                      <a:prstGeom prst="rect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22" name="Oval 32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20" name="Oval 30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" name="Group 17"/>
                  <p:cNvGrpSpPr>
                    <a:grpSpLocks noChangeAspect="1"/>
                  </p:cNvGrpSpPr>
                  <p:nvPr/>
                </p:nvGrpSpPr>
                <p:grpSpPr>
                  <a:xfrm>
                    <a:off x="7265307" y="1553909"/>
                    <a:ext cx="110378" cy="146304"/>
                    <a:chOff x="7098393" y="2158068"/>
                    <a:chExt cx="620077" cy="821896"/>
                  </a:xfrm>
                </p:grpSpPr>
                <p:sp>
                  <p:nvSpPr>
                    <p:cNvPr id="108" name="Rectangle 18"/>
                    <p:cNvSpPr/>
                    <p:nvPr/>
                  </p:nvSpPr>
                  <p:spPr>
                    <a:xfrm>
                      <a:off x="7098393" y="2158068"/>
                      <a:ext cx="620077" cy="821896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09" name="Group 19"/>
                    <p:cNvGrpSpPr/>
                    <p:nvPr/>
                  </p:nvGrpSpPr>
                  <p:grpSpPr>
                    <a:xfrm>
                      <a:off x="7145360" y="2303656"/>
                      <a:ext cx="526142" cy="308428"/>
                      <a:chOff x="6858000" y="1224643"/>
                      <a:chExt cx="526142" cy="308428"/>
                    </a:xfrm>
                    <a:solidFill>
                      <a:srgbClr val="828A94"/>
                    </a:solidFill>
                  </p:grpSpPr>
                  <p:sp>
                    <p:nvSpPr>
                      <p:cNvPr id="110" name="Rectangle 20"/>
                      <p:cNvSpPr/>
                      <p:nvPr/>
                    </p:nvSpPr>
                    <p:spPr>
                      <a:xfrm>
                        <a:off x="6966856" y="1224643"/>
                        <a:ext cx="308429" cy="3084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111" name="Group 21"/>
                      <p:cNvGrpSpPr/>
                      <p:nvPr/>
                    </p:nvGrpSpPr>
                    <p:grpSpPr>
                      <a:xfrm>
                        <a:off x="7307036" y="1272087"/>
                        <a:ext cx="77106" cy="213541"/>
                        <a:chOff x="7307036" y="1279070"/>
                        <a:chExt cx="77106" cy="213541"/>
                      </a:xfrm>
                      <a:grpFill/>
                    </p:grpSpPr>
                    <p:sp>
                      <p:nvSpPr>
                        <p:cNvPr id="116" name="Rectangle 26"/>
                        <p:cNvSpPr/>
                        <p:nvPr/>
                      </p:nvSpPr>
                      <p:spPr>
                        <a:xfrm>
                          <a:off x="7307036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7" name="Rectangle 27"/>
                        <p:cNvSpPr/>
                        <p:nvPr/>
                      </p:nvSpPr>
                      <p:spPr>
                        <a:xfrm>
                          <a:off x="7307036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8" name="Rectangle 28"/>
                        <p:cNvSpPr/>
                        <p:nvPr/>
                      </p:nvSpPr>
                      <p:spPr>
                        <a:xfrm>
                          <a:off x="7307036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12" name="Group 22"/>
                      <p:cNvGrpSpPr/>
                      <p:nvPr/>
                    </p:nvGrpSpPr>
                    <p:grpSpPr>
                      <a:xfrm>
                        <a:off x="6858000" y="1272087"/>
                        <a:ext cx="77106" cy="213541"/>
                        <a:chOff x="6858000" y="1279070"/>
                        <a:chExt cx="77106" cy="213541"/>
                      </a:xfrm>
                      <a:grpFill/>
                    </p:grpSpPr>
                    <p:sp>
                      <p:nvSpPr>
                        <p:cNvPr id="113" name="Rectangle 23"/>
                        <p:cNvSpPr/>
                        <p:nvPr/>
                      </p:nvSpPr>
                      <p:spPr>
                        <a:xfrm>
                          <a:off x="6858000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4" name="Rectangle 24"/>
                        <p:cNvSpPr/>
                        <p:nvPr/>
                      </p:nvSpPr>
                      <p:spPr>
                        <a:xfrm>
                          <a:off x="6858000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15" name="Rectangle 25"/>
                        <p:cNvSpPr/>
                        <p:nvPr/>
                      </p:nvSpPr>
                      <p:spPr>
                        <a:xfrm>
                          <a:off x="6858000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91" name="Group 546">
              <a:extLst>
                <a:ext uri="{FF2B5EF4-FFF2-40B4-BE49-F238E27FC236}">
                  <a16:creationId xmlns:a16="http://schemas.microsoft.com/office/drawing/2014/main" id="{E3AFE0E6-3D60-4A0D-A0FA-E0CABD89A301}"/>
                </a:ext>
              </a:extLst>
            </p:cNvPr>
            <p:cNvGrpSpPr/>
            <p:nvPr/>
          </p:nvGrpSpPr>
          <p:grpSpPr>
            <a:xfrm>
              <a:off x="6079581" y="2222991"/>
              <a:ext cx="105929" cy="141932"/>
              <a:chOff x="1203664" y="3973693"/>
              <a:chExt cx="143065" cy="191690"/>
            </a:xfrm>
          </p:grpSpPr>
          <p:sp>
            <p:nvSpPr>
              <p:cNvPr id="97" name="Rectángulo 204">
                <a:extLst>
                  <a:ext uri="{FF2B5EF4-FFF2-40B4-BE49-F238E27FC236}">
                    <a16:creationId xmlns:a16="http://schemas.microsoft.com/office/drawing/2014/main" id="{ED73B002-53CF-4F37-A7B0-12A5EF11E0F7}"/>
                  </a:ext>
                </a:extLst>
              </p:cNvPr>
              <p:cNvSpPr/>
              <p:nvPr/>
            </p:nvSpPr>
            <p:spPr>
              <a:xfrm>
                <a:off x="1203664" y="3973693"/>
                <a:ext cx="143065" cy="191690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98" name="Group 548">
                <a:extLst>
                  <a:ext uri="{FF2B5EF4-FFF2-40B4-BE49-F238E27FC236}">
                    <a16:creationId xmlns:a16="http://schemas.microsoft.com/office/drawing/2014/main" id="{131EFFD4-5D24-4A7A-A14A-F84FCDD4ED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17675" y="4042106"/>
                <a:ext cx="115043" cy="54864"/>
                <a:chOff x="5825014" y="2447449"/>
                <a:chExt cx="639127" cy="304800"/>
              </a:xfrm>
            </p:grpSpPr>
            <p:sp>
              <p:nvSpPr>
                <p:cNvPr id="99" name="Freeform: Shape 549">
                  <a:extLst>
                    <a:ext uri="{FF2B5EF4-FFF2-40B4-BE49-F238E27FC236}">
                      <a16:creationId xmlns:a16="http://schemas.microsoft.com/office/drawing/2014/main" id="{56536A0B-4658-48E1-BCFB-612B1204106F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  <p:sp>
              <p:nvSpPr>
                <p:cNvPr id="100" name="Freeform: Shape 550">
                  <a:extLst>
                    <a:ext uri="{FF2B5EF4-FFF2-40B4-BE49-F238E27FC236}">
                      <a16:creationId xmlns:a16="http://schemas.microsoft.com/office/drawing/2014/main" id="{AAADB94B-0B24-44E0-8063-0B108F3DCD6C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</p:grpSp>
        </p:grpSp>
        <p:grpSp>
          <p:nvGrpSpPr>
            <p:cNvPr id="92" name="Group 551">
              <a:extLst>
                <a:ext uri="{FF2B5EF4-FFF2-40B4-BE49-F238E27FC236}">
                  <a16:creationId xmlns:a16="http://schemas.microsoft.com/office/drawing/2014/main" id="{13DE2294-9A7C-456C-9A1B-15CC2B709745}"/>
                </a:ext>
              </a:extLst>
            </p:cNvPr>
            <p:cNvGrpSpPr/>
            <p:nvPr/>
          </p:nvGrpSpPr>
          <p:grpSpPr>
            <a:xfrm>
              <a:off x="6200426" y="2222991"/>
              <a:ext cx="105929" cy="141932"/>
              <a:chOff x="1203664" y="3973693"/>
              <a:chExt cx="143065" cy="191690"/>
            </a:xfrm>
          </p:grpSpPr>
          <p:sp>
            <p:nvSpPr>
              <p:cNvPr id="93" name="Rectángulo 204">
                <a:extLst>
                  <a:ext uri="{FF2B5EF4-FFF2-40B4-BE49-F238E27FC236}">
                    <a16:creationId xmlns:a16="http://schemas.microsoft.com/office/drawing/2014/main" id="{5F4C4F9C-1A3C-4C7E-9C8B-23C7263D70FC}"/>
                  </a:ext>
                </a:extLst>
              </p:cNvPr>
              <p:cNvSpPr/>
              <p:nvPr/>
            </p:nvSpPr>
            <p:spPr>
              <a:xfrm>
                <a:off x="1203664" y="3973693"/>
                <a:ext cx="143065" cy="191690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94" name="Group 553">
                <a:extLst>
                  <a:ext uri="{FF2B5EF4-FFF2-40B4-BE49-F238E27FC236}">
                    <a16:creationId xmlns:a16="http://schemas.microsoft.com/office/drawing/2014/main" id="{F7A70234-5222-4FEB-A549-9B77D5B457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17675" y="4042106"/>
                <a:ext cx="115043" cy="54864"/>
                <a:chOff x="5825014" y="2447449"/>
                <a:chExt cx="639127" cy="304800"/>
              </a:xfrm>
            </p:grpSpPr>
            <p:sp>
              <p:nvSpPr>
                <p:cNvPr id="95" name="Freeform: Shape 554">
                  <a:extLst>
                    <a:ext uri="{FF2B5EF4-FFF2-40B4-BE49-F238E27FC236}">
                      <a16:creationId xmlns:a16="http://schemas.microsoft.com/office/drawing/2014/main" id="{101FD839-5343-436B-945F-2EBD46AC9C16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  <p:sp>
              <p:nvSpPr>
                <p:cNvPr id="96" name="Freeform: Shape 555">
                  <a:extLst>
                    <a:ext uri="{FF2B5EF4-FFF2-40B4-BE49-F238E27FC236}">
                      <a16:creationId xmlns:a16="http://schemas.microsoft.com/office/drawing/2014/main" id="{5F713EE0-A217-4F9A-BA26-1AF9A14F27E5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14497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macht die HCI-Flex Appliance</a:t>
            </a:r>
            <a:br>
              <a:rPr lang="de-DE" dirty="0" smtClean="0"/>
            </a:br>
            <a:r>
              <a:rPr lang="de-DE" dirty="0" smtClean="0"/>
              <a:t>so besonders?</a:t>
            </a:r>
            <a:endParaRPr lang="de-DE" dirty="0"/>
          </a:p>
        </p:txBody>
      </p:sp>
      <p:sp>
        <p:nvSpPr>
          <p:cNvPr id="186" name="Inhaltsplatzhalter 1"/>
          <p:cNvSpPr txBox="1">
            <a:spLocks/>
          </p:cNvSpPr>
          <p:nvPr/>
        </p:nvSpPr>
        <p:spPr bwMode="auto">
          <a:xfrm>
            <a:off x="2653343" y="2520178"/>
            <a:ext cx="5828261" cy="2237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SzPct val="100000"/>
              <a:buFont typeface="Arial"/>
              <a:buChar char="•"/>
              <a:defRPr sz="28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SzPct val="100000"/>
              <a:buFont typeface="Arial"/>
              <a:buChar char="•"/>
              <a:defRPr sz="20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2pPr>
            <a:lvl3pPr marL="12001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SzPct val="100000"/>
              <a:buFont typeface="Arial"/>
              <a:buChar char="•"/>
              <a:defRPr sz="20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3pPr>
            <a:lvl4pPr marL="16573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SzPct val="100000"/>
              <a:buFont typeface="Arial"/>
              <a:buChar char="•"/>
              <a:defRPr sz="20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4pPr>
            <a:lvl5pPr marL="21145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BCBC"/>
              </a:buClr>
              <a:buSzPct val="100000"/>
              <a:buFont typeface="Arial"/>
              <a:buChar char="•"/>
              <a:defRPr sz="2000" b="0" kern="1200">
                <a:solidFill>
                  <a:srgbClr val="002D3F"/>
                </a:solidFill>
                <a:latin typeface="Calibri"/>
                <a:ea typeface="ＭＳ Ｐゴシック" pitchFamily="-72" charset="-128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/>
            <a:r>
              <a:rPr lang="de-DE" sz="2200" dirty="0" smtClean="0"/>
              <a:t>Separate Skalierung von Rechen- und Speicherleistung</a:t>
            </a:r>
          </a:p>
          <a:p>
            <a:pPr marL="552450" lvl="1" indent="-266700"/>
            <a:r>
              <a:rPr lang="de-DE" sz="1800" dirty="0" smtClean="0"/>
              <a:t>Erweiterbar mit externem Speicher</a:t>
            </a:r>
          </a:p>
          <a:p>
            <a:pPr marL="552450" lvl="1" indent="-266700"/>
            <a:r>
              <a:rPr lang="de-DE" sz="1800" dirty="0" smtClean="0"/>
              <a:t>Nicht HCI-Servers können den HCI-Speicher nutzen</a:t>
            </a:r>
          </a:p>
          <a:p>
            <a:pPr marL="266700" indent="-266700"/>
            <a:r>
              <a:rPr lang="de-DE" sz="2200" dirty="0" smtClean="0"/>
              <a:t>Vollständige Eigenschaften von SDS (z.B. CDP)</a:t>
            </a:r>
          </a:p>
        </p:txBody>
      </p:sp>
      <p:cxnSp>
        <p:nvCxnSpPr>
          <p:cNvPr id="164" name="Straight Connector 193"/>
          <p:cNvCxnSpPr>
            <a:cxnSpLocks noChangeAspect="1"/>
          </p:cNvCxnSpPr>
          <p:nvPr/>
        </p:nvCxnSpPr>
        <p:spPr>
          <a:xfrm>
            <a:off x="1673896" y="2126278"/>
            <a:ext cx="2501045" cy="2"/>
          </a:xfrm>
          <a:prstGeom prst="line">
            <a:avLst/>
          </a:prstGeom>
          <a:ln w="28575" cap="flat" cmpd="sng" algn="ctr">
            <a:solidFill>
              <a:srgbClr val="F4BA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" name="Gruppieren 164"/>
          <p:cNvGrpSpPr>
            <a:grpSpLocks noChangeAspect="1"/>
          </p:cNvGrpSpPr>
          <p:nvPr/>
        </p:nvGrpSpPr>
        <p:grpSpPr>
          <a:xfrm>
            <a:off x="2762208" y="1306725"/>
            <a:ext cx="1921710" cy="714533"/>
            <a:chOff x="6011488" y="1834459"/>
            <a:chExt cx="1042318" cy="387556"/>
          </a:xfrm>
        </p:grpSpPr>
        <p:cxnSp>
          <p:nvCxnSpPr>
            <p:cNvPr id="196" name="Straight Connector 918"/>
            <p:cNvCxnSpPr/>
            <p:nvPr/>
          </p:nvCxnSpPr>
          <p:spPr>
            <a:xfrm>
              <a:off x="6532647" y="2017669"/>
              <a:ext cx="0" cy="204346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3" name="Group 102"/>
            <p:cNvGrpSpPr>
              <a:grpSpLocks noChangeAspect="1"/>
            </p:cNvGrpSpPr>
            <p:nvPr/>
          </p:nvGrpSpPr>
          <p:grpSpPr>
            <a:xfrm>
              <a:off x="6011488" y="1834459"/>
              <a:ext cx="1042318" cy="183211"/>
              <a:chOff x="6235468" y="1519852"/>
              <a:chExt cx="1197765" cy="210534"/>
            </a:xfrm>
          </p:grpSpPr>
          <p:sp>
            <p:nvSpPr>
              <p:cNvPr id="304" name="Rectangle 145"/>
              <p:cNvSpPr/>
              <p:nvPr/>
            </p:nvSpPr>
            <p:spPr>
              <a:xfrm>
                <a:off x="6235468" y="1519852"/>
                <a:ext cx="1197765" cy="210534"/>
              </a:xfrm>
              <a:prstGeom prst="rect">
                <a:avLst/>
              </a:prstGeom>
              <a:solidFill>
                <a:srgbClr val="002D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5" name="Group 104"/>
              <p:cNvGrpSpPr/>
              <p:nvPr/>
            </p:nvGrpSpPr>
            <p:grpSpPr>
              <a:xfrm>
                <a:off x="6269567" y="1547397"/>
                <a:ext cx="27432" cy="73998"/>
                <a:chOff x="6269567" y="1189566"/>
                <a:chExt cx="27432" cy="73998"/>
              </a:xfrm>
            </p:grpSpPr>
            <p:sp>
              <p:nvSpPr>
                <p:cNvPr id="326" name="Oval 105"/>
                <p:cNvSpPr/>
                <p:nvPr/>
              </p:nvSpPr>
              <p:spPr>
                <a:xfrm>
                  <a:off x="6269567" y="1189566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7" name="Oval 106"/>
                <p:cNvSpPr/>
                <p:nvPr/>
              </p:nvSpPr>
              <p:spPr>
                <a:xfrm>
                  <a:off x="6269567" y="1236132"/>
                  <a:ext cx="27432" cy="2743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329" name="Straight Connector 193"/>
          <p:cNvCxnSpPr/>
          <p:nvPr/>
        </p:nvCxnSpPr>
        <p:spPr>
          <a:xfrm>
            <a:off x="1336909" y="2086344"/>
            <a:ext cx="356" cy="30718"/>
          </a:xfrm>
          <a:prstGeom prst="line">
            <a:avLst/>
          </a:prstGeom>
          <a:ln w="38100" cap="flat" cmpd="sng" algn="ctr">
            <a:solidFill>
              <a:srgbClr val="FDB91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ieren 4"/>
          <p:cNvGrpSpPr/>
          <p:nvPr/>
        </p:nvGrpSpPr>
        <p:grpSpPr>
          <a:xfrm>
            <a:off x="847043" y="2147599"/>
            <a:ext cx="1118591" cy="2393237"/>
            <a:chOff x="690091" y="2023615"/>
            <a:chExt cx="1118591" cy="2393237"/>
          </a:xfrm>
        </p:grpSpPr>
        <p:cxnSp>
          <p:nvCxnSpPr>
            <p:cNvPr id="332" name="Straight Connector 918">
              <a:extLst>
                <a:ext uri="{FF2B5EF4-FFF2-40B4-BE49-F238E27FC236}">
                  <a16:creationId xmlns:a16="http://schemas.microsoft.com/office/drawing/2014/main" id="{225A5B9D-4057-9847-9CD4-AE09E4C9A1AC}"/>
                </a:ext>
              </a:extLst>
            </p:cNvPr>
            <p:cNvCxnSpPr/>
            <p:nvPr/>
          </p:nvCxnSpPr>
          <p:spPr>
            <a:xfrm>
              <a:off x="1248627" y="2023615"/>
              <a:ext cx="0" cy="612219"/>
            </a:xfrm>
            <a:prstGeom prst="line">
              <a:avLst/>
            </a:prstGeom>
            <a:ln w="28575" cmpd="sng">
              <a:solidFill>
                <a:srgbClr val="9AA3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Rectangle 270"/>
            <p:cNvSpPr/>
            <p:nvPr/>
          </p:nvSpPr>
          <p:spPr>
            <a:xfrm>
              <a:off x="690091" y="2550805"/>
              <a:ext cx="1118591" cy="1866047"/>
            </a:xfrm>
            <a:prstGeom prst="rect">
              <a:avLst/>
            </a:prstGeom>
            <a:solidFill>
              <a:srgbClr val="002D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3" name="Group 271"/>
            <p:cNvGrpSpPr/>
            <p:nvPr/>
          </p:nvGrpSpPr>
          <p:grpSpPr>
            <a:xfrm>
              <a:off x="804112" y="2636870"/>
              <a:ext cx="890542" cy="1716093"/>
              <a:chOff x="4431691" y="3375235"/>
              <a:chExt cx="333107" cy="650665"/>
            </a:xfrm>
            <a:solidFill>
              <a:srgbClr val="9AA3AE"/>
            </a:solidFill>
          </p:grpSpPr>
          <p:sp>
            <p:nvSpPr>
              <p:cNvPr id="334" name="Rectangle 272"/>
              <p:cNvSpPr/>
              <p:nvPr/>
            </p:nvSpPr>
            <p:spPr>
              <a:xfrm>
                <a:off x="4431691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Rectangle 273"/>
              <p:cNvSpPr/>
              <p:nvPr/>
            </p:nvSpPr>
            <p:spPr>
              <a:xfrm>
                <a:off x="4431691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274"/>
              <p:cNvSpPr/>
              <p:nvPr/>
            </p:nvSpPr>
            <p:spPr>
              <a:xfrm>
                <a:off x="4431691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ectangle 275"/>
              <p:cNvSpPr/>
              <p:nvPr/>
            </p:nvSpPr>
            <p:spPr>
              <a:xfrm>
                <a:off x="4621314" y="3375235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ectangle 276"/>
              <p:cNvSpPr/>
              <p:nvPr/>
            </p:nvSpPr>
            <p:spPr>
              <a:xfrm>
                <a:off x="4621314" y="3424564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Rectangle 277"/>
              <p:cNvSpPr/>
              <p:nvPr/>
            </p:nvSpPr>
            <p:spPr>
              <a:xfrm>
                <a:off x="4621314" y="3474088"/>
                <a:ext cx="143484" cy="273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Rectangle 278"/>
              <p:cNvSpPr/>
              <p:nvPr/>
            </p:nvSpPr>
            <p:spPr>
              <a:xfrm>
                <a:off x="4431691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Rectangle 279"/>
              <p:cNvSpPr/>
              <p:nvPr/>
            </p:nvSpPr>
            <p:spPr>
              <a:xfrm>
                <a:off x="4621314" y="3539084"/>
                <a:ext cx="143484" cy="4868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4" name="Gruppieren 383"/>
          <p:cNvGrpSpPr>
            <a:grpSpLocks noChangeAspect="1"/>
          </p:cNvGrpSpPr>
          <p:nvPr/>
        </p:nvGrpSpPr>
        <p:grpSpPr>
          <a:xfrm>
            <a:off x="469468" y="1957387"/>
            <a:ext cx="1921710" cy="337784"/>
            <a:chOff x="4771741" y="2201654"/>
            <a:chExt cx="1042318" cy="183211"/>
          </a:xfrm>
        </p:grpSpPr>
        <p:grpSp>
          <p:nvGrpSpPr>
            <p:cNvPr id="385" name="Group 4"/>
            <p:cNvGrpSpPr>
              <a:grpSpLocks noChangeAspect="1"/>
            </p:cNvGrpSpPr>
            <p:nvPr/>
          </p:nvGrpSpPr>
          <p:grpSpPr>
            <a:xfrm>
              <a:off x="4771741" y="2201654"/>
              <a:ext cx="1042318" cy="183211"/>
              <a:chOff x="6235468" y="1519852"/>
              <a:chExt cx="1197765" cy="210534"/>
            </a:xfrm>
          </p:grpSpPr>
          <p:grpSp>
            <p:nvGrpSpPr>
              <p:cNvPr id="396" name="Group 5"/>
              <p:cNvGrpSpPr/>
              <p:nvPr/>
            </p:nvGrpSpPr>
            <p:grpSpPr>
              <a:xfrm>
                <a:off x="6235468" y="1519852"/>
                <a:ext cx="1197765" cy="210534"/>
                <a:chOff x="6235468" y="1519852"/>
                <a:chExt cx="1197765" cy="210534"/>
              </a:xfrm>
            </p:grpSpPr>
            <p:sp>
              <p:nvSpPr>
                <p:cNvPr id="420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1" name="Group 36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422" name="Oval 37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3" name="Oval 38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97" name="Agrupar 467"/>
              <p:cNvGrpSpPr/>
              <p:nvPr/>
            </p:nvGrpSpPr>
            <p:grpSpPr>
              <a:xfrm>
                <a:off x="6596925" y="1543286"/>
                <a:ext cx="508826" cy="163667"/>
                <a:chOff x="6482067" y="1440114"/>
                <a:chExt cx="508826" cy="163667"/>
              </a:xfrm>
            </p:grpSpPr>
            <p:sp>
              <p:nvSpPr>
                <p:cNvPr id="418" name="Rectangle 177"/>
                <p:cNvSpPr/>
                <p:nvPr/>
              </p:nvSpPr>
              <p:spPr>
                <a:xfrm>
                  <a:off x="6482067" y="1440114"/>
                  <a:ext cx="508826" cy="163667"/>
                </a:xfrm>
                <a:prstGeom prst="round1Rect">
                  <a:avLst>
                    <a:gd name="adj" fmla="val 26448"/>
                  </a:avLst>
                </a:prstGeom>
                <a:solidFill>
                  <a:srgbClr val="00B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419" name="Picture 178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9288" y="1486179"/>
                  <a:ext cx="374384" cy="71538"/>
                </a:xfrm>
                <a:prstGeom prst="rect">
                  <a:avLst/>
                </a:prstGeom>
              </p:spPr>
            </p:pic>
          </p:grpSp>
          <p:grpSp>
            <p:nvGrpSpPr>
              <p:cNvPr id="398" name="Group 7"/>
              <p:cNvGrpSpPr/>
              <p:nvPr/>
            </p:nvGrpSpPr>
            <p:grpSpPr>
              <a:xfrm>
                <a:off x="7126646" y="1543164"/>
                <a:ext cx="279400" cy="163911"/>
                <a:chOff x="7126646" y="1543164"/>
                <a:chExt cx="279400" cy="163911"/>
              </a:xfrm>
            </p:grpSpPr>
            <p:sp>
              <p:nvSpPr>
                <p:cNvPr id="399" name="Rectángulo 204"/>
                <p:cNvSpPr/>
                <p:nvPr/>
              </p:nvSpPr>
              <p:spPr>
                <a:xfrm>
                  <a:off x="7126646" y="1543164"/>
                  <a:ext cx="279400" cy="163911"/>
                </a:xfrm>
                <a:prstGeom prst="rect">
                  <a:avLst/>
                </a:prstGeom>
                <a:solidFill>
                  <a:srgbClr val="DDE2E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400" name="Group 15"/>
                <p:cNvGrpSpPr/>
                <p:nvPr/>
              </p:nvGrpSpPr>
              <p:grpSpPr>
                <a:xfrm>
                  <a:off x="7146524" y="1551967"/>
                  <a:ext cx="239645" cy="146305"/>
                  <a:chOff x="7136040" y="1553909"/>
                  <a:chExt cx="239645" cy="146305"/>
                </a:xfrm>
              </p:grpSpPr>
              <p:grpSp>
                <p:nvGrpSpPr>
                  <p:cNvPr id="401" name="Group 16"/>
                  <p:cNvGrpSpPr>
                    <a:grpSpLocks noChangeAspect="1"/>
                  </p:cNvGrpSpPr>
                  <p:nvPr/>
                </p:nvGrpSpPr>
                <p:grpSpPr>
                  <a:xfrm>
                    <a:off x="7136040" y="1553910"/>
                    <a:ext cx="110378" cy="146304"/>
                    <a:chOff x="6422572" y="2158068"/>
                    <a:chExt cx="620077" cy="821896"/>
                  </a:xfrm>
                </p:grpSpPr>
                <p:grpSp>
                  <p:nvGrpSpPr>
                    <p:cNvPr id="414" name="Group 29"/>
                    <p:cNvGrpSpPr/>
                    <p:nvPr/>
                  </p:nvGrpSpPr>
                  <p:grpSpPr>
                    <a:xfrm>
                      <a:off x="6422572" y="2158068"/>
                      <a:ext cx="620077" cy="821896"/>
                      <a:chOff x="6422572" y="2158068"/>
                      <a:chExt cx="620077" cy="821896"/>
                    </a:xfrm>
                  </p:grpSpPr>
                  <p:sp>
                    <p:nvSpPr>
                      <p:cNvPr id="416" name="Rectangle 31"/>
                      <p:cNvSpPr/>
                      <p:nvPr/>
                    </p:nvSpPr>
                    <p:spPr>
                      <a:xfrm>
                        <a:off x="6422572" y="2158068"/>
                        <a:ext cx="620077" cy="821896"/>
                      </a:xfrm>
                      <a:prstGeom prst="rect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17" name="Oval 32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415" name="Oval 30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2" name="Group 17"/>
                  <p:cNvGrpSpPr>
                    <a:grpSpLocks noChangeAspect="1"/>
                  </p:cNvGrpSpPr>
                  <p:nvPr/>
                </p:nvGrpSpPr>
                <p:grpSpPr>
                  <a:xfrm>
                    <a:off x="7265307" y="1553909"/>
                    <a:ext cx="110378" cy="146304"/>
                    <a:chOff x="7098393" y="2158068"/>
                    <a:chExt cx="620077" cy="821896"/>
                  </a:xfrm>
                </p:grpSpPr>
                <p:sp>
                  <p:nvSpPr>
                    <p:cNvPr id="403" name="Rectangle 18"/>
                    <p:cNvSpPr/>
                    <p:nvPr/>
                  </p:nvSpPr>
                  <p:spPr>
                    <a:xfrm>
                      <a:off x="7098393" y="2158068"/>
                      <a:ext cx="620077" cy="821896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04" name="Group 19"/>
                    <p:cNvGrpSpPr/>
                    <p:nvPr/>
                  </p:nvGrpSpPr>
                  <p:grpSpPr>
                    <a:xfrm>
                      <a:off x="7145360" y="2303656"/>
                      <a:ext cx="526142" cy="308428"/>
                      <a:chOff x="6858000" y="1224643"/>
                      <a:chExt cx="526142" cy="308428"/>
                    </a:xfrm>
                    <a:solidFill>
                      <a:srgbClr val="828A94"/>
                    </a:solidFill>
                  </p:grpSpPr>
                  <p:sp>
                    <p:nvSpPr>
                      <p:cNvPr id="405" name="Rectangle 20"/>
                      <p:cNvSpPr/>
                      <p:nvPr/>
                    </p:nvSpPr>
                    <p:spPr>
                      <a:xfrm>
                        <a:off x="6966856" y="1224643"/>
                        <a:ext cx="308429" cy="3084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406" name="Group 21"/>
                      <p:cNvGrpSpPr/>
                      <p:nvPr/>
                    </p:nvGrpSpPr>
                    <p:grpSpPr>
                      <a:xfrm>
                        <a:off x="7307036" y="1272087"/>
                        <a:ext cx="77106" cy="213541"/>
                        <a:chOff x="7307036" y="1279070"/>
                        <a:chExt cx="77106" cy="213541"/>
                      </a:xfrm>
                      <a:grpFill/>
                    </p:grpSpPr>
                    <p:sp>
                      <p:nvSpPr>
                        <p:cNvPr id="411" name="Rectangle 26"/>
                        <p:cNvSpPr/>
                        <p:nvPr/>
                      </p:nvSpPr>
                      <p:spPr>
                        <a:xfrm>
                          <a:off x="7307036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12" name="Rectangle 27"/>
                        <p:cNvSpPr/>
                        <p:nvPr/>
                      </p:nvSpPr>
                      <p:spPr>
                        <a:xfrm>
                          <a:off x="7307036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13" name="Rectangle 28"/>
                        <p:cNvSpPr/>
                        <p:nvPr/>
                      </p:nvSpPr>
                      <p:spPr>
                        <a:xfrm>
                          <a:off x="7307036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407" name="Group 22"/>
                      <p:cNvGrpSpPr/>
                      <p:nvPr/>
                    </p:nvGrpSpPr>
                    <p:grpSpPr>
                      <a:xfrm>
                        <a:off x="6858000" y="1272087"/>
                        <a:ext cx="77106" cy="213541"/>
                        <a:chOff x="6858000" y="1279070"/>
                        <a:chExt cx="77106" cy="213541"/>
                      </a:xfrm>
                      <a:grpFill/>
                    </p:grpSpPr>
                    <p:sp>
                      <p:nvSpPr>
                        <p:cNvPr id="408" name="Rectangle 23"/>
                        <p:cNvSpPr/>
                        <p:nvPr/>
                      </p:nvSpPr>
                      <p:spPr>
                        <a:xfrm>
                          <a:off x="6858000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09" name="Rectangle 24"/>
                        <p:cNvSpPr/>
                        <p:nvPr/>
                      </p:nvSpPr>
                      <p:spPr>
                        <a:xfrm>
                          <a:off x="6858000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10" name="Rectangle 25"/>
                        <p:cNvSpPr/>
                        <p:nvPr/>
                      </p:nvSpPr>
                      <p:spPr>
                        <a:xfrm>
                          <a:off x="6858000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386" name="Group 546">
              <a:extLst>
                <a:ext uri="{FF2B5EF4-FFF2-40B4-BE49-F238E27FC236}">
                  <a16:creationId xmlns:a16="http://schemas.microsoft.com/office/drawing/2014/main" id="{E3AFE0E6-3D60-4A0D-A0FA-E0CABD89A301}"/>
                </a:ext>
              </a:extLst>
            </p:cNvPr>
            <p:cNvGrpSpPr/>
            <p:nvPr/>
          </p:nvGrpSpPr>
          <p:grpSpPr>
            <a:xfrm>
              <a:off x="4845316" y="2222487"/>
              <a:ext cx="105929" cy="141932"/>
              <a:chOff x="1203664" y="3973693"/>
              <a:chExt cx="143065" cy="191690"/>
            </a:xfrm>
          </p:grpSpPr>
          <p:sp>
            <p:nvSpPr>
              <p:cNvPr id="392" name="Rectángulo 204">
                <a:extLst>
                  <a:ext uri="{FF2B5EF4-FFF2-40B4-BE49-F238E27FC236}">
                    <a16:creationId xmlns:a16="http://schemas.microsoft.com/office/drawing/2014/main" id="{ED73B002-53CF-4F37-A7B0-12A5EF11E0F7}"/>
                  </a:ext>
                </a:extLst>
              </p:cNvPr>
              <p:cNvSpPr/>
              <p:nvPr/>
            </p:nvSpPr>
            <p:spPr>
              <a:xfrm>
                <a:off x="1203664" y="3973693"/>
                <a:ext cx="143065" cy="191690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393" name="Group 548">
                <a:extLst>
                  <a:ext uri="{FF2B5EF4-FFF2-40B4-BE49-F238E27FC236}">
                    <a16:creationId xmlns:a16="http://schemas.microsoft.com/office/drawing/2014/main" id="{131EFFD4-5D24-4A7A-A14A-F84FCDD4ED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17675" y="4042106"/>
                <a:ext cx="115043" cy="54864"/>
                <a:chOff x="5825014" y="2447449"/>
                <a:chExt cx="639127" cy="304800"/>
              </a:xfrm>
            </p:grpSpPr>
            <p:sp>
              <p:nvSpPr>
                <p:cNvPr id="394" name="Freeform: Shape 549">
                  <a:extLst>
                    <a:ext uri="{FF2B5EF4-FFF2-40B4-BE49-F238E27FC236}">
                      <a16:creationId xmlns:a16="http://schemas.microsoft.com/office/drawing/2014/main" id="{56536A0B-4658-48E1-BCFB-612B1204106F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  <p:sp>
              <p:nvSpPr>
                <p:cNvPr id="395" name="Freeform: Shape 550">
                  <a:extLst>
                    <a:ext uri="{FF2B5EF4-FFF2-40B4-BE49-F238E27FC236}">
                      <a16:creationId xmlns:a16="http://schemas.microsoft.com/office/drawing/2014/main" id="{AAADB94B-0B24-44E0-8063-0B108F3DCD6C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</p:grpSp>
        </p:grpSp>
        <p:grpSp>
          <p:nvGrpSpPr>
            <p:cNvPr id="387" name="Group 551">
              <a:extLst>
                <a:ext uri="{FF2B5EF4-FFF2-40B4-BE49-F238E27FC236}">
                  <a16:creationId xmlns:a16="http://schemas.microsoft.com/office/drawing/2014/main" id="{13DE2294-9A7C-456C-9A1B-15CC2B709745}"/>
                </a:ext>
              </a:extLst>
            </p:cNvPr>
            <p:cNvGrpSpPr/>
            <p:nvPr/>
          </p:nvGrpSpPr>
          <p:grpSpPr>
            <a:xfrm>
              <a:off x="4966162" y="2222487"/>
              <a:ext cx="105929" cy="141932"/>
              <a:chOff x="1203664" y="3973693"/>
              <a:chExt cx="143065" cy="191690"/>
            </a:xfrm>
          </p:grpSpPr>
          <p:sp>
            <p:nvSpPr>
              <p:cNvPr id="388" name="Rectángulo 204">
                <a:extLst>
                  <a:ext uri="{FF2B5EF4-FFF2-40B4-BE49-F238E27FC236}">
                    <a16:creationId xmlns:a16="http://schemas.microsoft.com/office/drawing/2014/main" id="{5F4C4F9C-1A3C-4C7E-9C8B-23C7263D70FC}"/>
                  </a:ext>
                </a:extLst>
              </p:cNvPr>
              <p:cNvSpPr/>
              <p:nvPr/>
            </p:nvSpPr>
            <p:spPr>
              <a:xfrm>
                <a:off x="1203664" y="3973693"/>
                <a:ext cx="143065" cy="191690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389" name="Group 553">
                <a:extLst>
                  <a:ext uri="{FF2B5EF4-FFF2-40B4-BE49-F238E27FC236}">
                    <a16:creationId xmlns:a16="http://schemas.microsoft.com/office/drawing/2014/main" id="{F7A70234-5222-4FEB-A549-9B77D5B457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17675" y="4042106"/>
                <a:ext cx="115043" cy="54864"/>
                <a:chOff x="5825014" y="2447449"/>
                <a:chExt cx="639127" cy="304800"/>
              </a:xfrm>
            </p:grpSpPr>
            <p:sp>
              <p:nvSpPr>
                <p:cNvPr id="390" name="Freeform: Shape 554">
                  <a:extLst>
                    <a:ext uri="{FF2B5EF4-FFF2-40B4-BE49-F238E27FC236}">
                      <a16:creationId xmlns:a16="http://schemas.microsoft.com/office/drawing/2014/main" id="{101FD839-5343-436B-945F-2EBD46AC9C16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  <p:sp>
              <p:nvSpPr>
                <p:cNvPr id="391" name="Freeform: Shape 555">
                  <a:extLst>
                    <a:ext uri="{FF2B5EF4-FFF2-40B4-BE49-F238E27FC236}">
                      <a16:creationId xmlns:a16="http://schemas.microsoft.com/office/drawing/2014/main" id="{5F713EE0-A217-4F9A-BA26-1AF9A14F27E5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</p:grpSp>
        </p:grpSp>
      </p:grpSp>
      <p:grpSp>
        <p:nvGrpSpPr>
          <p:cNvPr id="424" name="Gruppieren 423"/>
          <p:cNvGrpSpPr>
            <a:grpSpLocks noChangeAspect="1"/>
          </p:cNvGrpSpPr>
          <p:nvPr/>
        </p:nvGrpSpPr>
        <p:grpSpPr>
          <a:xfrm>
            <a:off x="2762208" y="1957387"/>
            <a:ext cx="1921710" cy="337784"/>
            <a:chOff x="6011488" y="2201654"/>
            <a:chExt cx="1042318" cy="183211"/>
          </a:xfrm>
        </p:grpSpPr>
        <p:grpSp>
          <p:nvGrpSpPr>
            <p:cNvPr id="425" name="Group 4"/>
            <p:cNvGrpSpPr>
              <a:grpSpLocks noChangeAspect="1"/>
            </p:cNvGrpSpPr>
            <p:nvPr/>
          </p:nvGrpSpPr>
          <p:grpSpPr>
            <a:xfrm>
              <a:off x="6011488" y="2201654"/>
              <a:ext cx="1042318" cy="183211"/>
              <a:chOff x="6235468" y="1519852"/>
              <a:chExt cx="1197765" cy="210534"/>
            </a:xfrm>
          </p:grpSpPr>
          <p:grpSp>
            <p:nvGrpSpPr>
              <p:cNvPr id="436" name="Group 5"/>
              <p:cNvGrpSpPr/>
              <p:nvPr/>
            </p:nvGrpSpPr>
            <p:grpSpPr>
              <a:xfrm>
                <a:off x="6235468" y="1519852"/>
                <a:ext cx="1197765" cy="210534"/>
                <a:chOff x="6235468" y="1519852"/>
                <a:chExt cx="1197765" cy="210534"/>
              </a:xfrm>
            </p:grpSpPr>
            <p:sp>
              <p:nvSpPr>
                <p:cNvPr id="460" name="Rectangle 145"/>
                <p:cNvSpPr/>
                <p:nvPr/>
              </p:nvSpPr>
              <p:spPr>
                <a:xfrm>
                  <a:off x="6235468" y="1519852"/>
                  <a:ext cx="1197765" cy="210534"/>
                </a:xfrm>
                <a:prstGeom prst="rect">
                  <a:avLst/>
                </a:prstGeom>
                <a:solidFill>
                  <a:srgbClr val="002D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61" name="Group 36"/>
                <p:cNvGrpSpPr/>
                <p:nvPr/>
              </p:nvGrpSpPr>
              <p:grpSpPr>
                <a:xfrm>
                  <a:off x="6269567" y="1547397"/>
                  <a:ext cx="27432" cy="73998"/>
                  <a:chOff x="6269567" y="1189566"/>
                  <a:chExt cx="27432" cy="73998"/>
                </a:xfrm>
              </p:grpSpPr>
              <p:sp>
                <p:nvSpPr>
                  <p:cNvPr id="462" name="Oval 37"/>
                  <p:cNvSpPr/>
                  <p:nvPr/>
                </p:nvSpPr>
                <p:spPr>
                  <a:xfrm>
                    <a:off x="6269567" y="1189566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3" name="Oval 38"/>
                  <p:cNvSpPr/>
                  <p:nvPr/>
                </p:nvSpPr>
                <p:spPr>
                  <a:xfrm>
                    <a:off x="6269567" y="1236132"/>
                    <a:ext cx="27432" cy="2743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37" name="Agrupar 467"/>
              <p:cNvGrpSpPr/>
              <p:nvPr/>
            </p:nvGrpSpPr>
            <p:grpSpPr>
              <a:xfrm>
                <a:off x="6596925" y="1543286"/>
                <a:ext cx="508826" cy="163667"/>
                <a:chOff x="6482067" y="1440114"/>
                <a:chExt cx="508826" cy="163667"/>
              </a:xfrm>
            </p:grpSpPr>
            <p:sp>
              <p:nvSpPr>
                <p:cNvPr id="458" name="Rectangle 177"/>
                <p:cNvSpPr/>
                <p:nvPr/>
              </p:nvSpPr>
              <p:spPr>
                <a:xfrm>
                  <a:off x="6482067" y="1440114"/>
                  <a:ext cx="508826" cy="163667"/>
                </a:xfrm>
                <a:prstGeom prst="round1Rect">
                  <a:avLst>
                    <a:gd name="adj" fmla="val 27846"/>
                  </a:avLst>
                </a:prstGeom>
                <a:solidFill>
                  <a:srgbClr val="00BCB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459" name="Picture 178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49288" y="1486179"/>
                  <a:ext cx="374384" cy="71538"/>
                </a:xfrm>
                <a:prstGeom prst="rect">
                  <a:avLst/>
                </a:prstGeom>
              </p:spPr>
            </p:pic>
          </p:grpSp>
          <p:grpSp>
            <p:nvGrpSpPr>
              <p:cNvPr id="438" name="Group 7"/>
              <p:cNvGrpSpPr/>
              <p:nvPr/>
            </p:nvGrpSpPr>
            <p:grpSpPr>
              <a:xfrm>
                <a:off x="7126646" y="1543164"/>
                <a:ext cx="279400" cy="163911"/>
                <a:chOff x="7126646" y="1543164"/>
                <a:chExt cx="279400" cy="163911"/>
              </a:xfrm>
            </p:grpSpPr>
            <p:sp>
              <p:nvSpPr>
                <p:cNvPr id="439" name="Rectángulo 204"/>
                <p:cNvSpPr/>
                <p:nvPr/>
              </p:nvSpPr>
              <p:spPr>
                <a:xfrm>
                  <a:off x="7126646" y="1543164"/>
                  <a:ext cx="279400" cy="163911"/>
                </a:xfrm>
                <a:prstGeom prst="rect">
                  <a:avLst/>
                </a:prstGeom>
                <a:solidFill>
                  <a:srgbClr val="DDE2E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grpSp>
              <p:nvGrpSpPr>
                <p:cNvPr id="440" name="Group 15"/>
                <p:cNvGrpSpPr/>
                <p:nvPr/>
              </p:nvGrpSpPr>
              <p:grpSpPr>
                <a:xfrm>
                  <a:off x="7146524" y="1551967"/>
                  <a:ext cx="239645" cy="146305"/>
                  <a:chOff x="7136040" y="1553909"/>
                  <a:chExt cx="239645" cy="146305"/>
                </a:xfrm>
              </p:grpSpPr>
              <p:grpSp>
                <p:nvGrpSpPr>
                  <p:cNvPr id="441" name="Group 16"/>
                  <p:cNvGrpSpPr>
                    <a:grpSpLocks noChangeAspect="1"/>
                  </p:cNvGrpSpPr>
                  <p:nvPr/>
                </p:nvGrpSpPr>
                <p:grpSpPr>
                  <a:xfrm>
                    <a:off x="7136040" y="1553910"/>
                    <a:ext cx="110378" cy="146304"/>
                    <a:chOff x="6422572" y="2158068"/>
                    <a:chExt cx="620077" cy="821896"/>
                  </a:xfrm>
                </p:grpSpPr>
                <p:grpSp>
                  <p:nvGrpSpPr>
                    <p:cNvPr id="454" name="Group 29"/>
                    <p:cNvGrpSpPr/>
                    <p:nvPr/>
                  </p:nvGrpSpPr>
                  <p:grpSpPr>
                    <a:xfrm>
                      <a:off x="6422572" y="2158068"/>
                      <a:ext cx="620077" cy="821896"/>
                      <a:chOff x="6422572" y="2158068"/>
                      <a:chExt cx="620077" cy="821896"/>
                    </a:xfrm>
                  </p:grpSpPr>
                  <p:sp>
                    <p:nvSpPr>
                      <p:cNvPr id="456" name="Rectangle 31"/>
                      <p:cNvSpPr/>
                      <p:nvPr/>
                    </p:nvSpPr>
                    <p:spPr>
                      <a:xfrm>
                        <a:off x="6422572" y="2158068"/>
                        <a:ext cx="620077" cy="821896"/>
                      </a:xfrm>
                      <a:prstGeom prst="rect">
                        <a:avLst/>
                      </a:prstGeom>
                      <a:solidFill>
                        <a:srgbClr val="002D3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57" name="Oval 32"/>
                      <p:cNvSpPr/>
                      <p:nvPr/>
                    </p:nvSpPr>
                    <p:spPr>
                      <a:xfrm>
                        <a:off x="6491306" y="2216566"/>
                        <a:ext cx="482609" cy="482609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455" name="Oval 30"/>
                    <p:cNvSpPr>
                      <a:spLocks noChangeAspect="1"/>
                    </p:cNvSpPr>
                    <p:nvPr/>
                  </p:nvSpPr>
                  <p:spPr>
                    <a:xfrm>
                      <a:off x="6694283" y="2419543"/>
                      <a:ext cx="76655" cy="76655"/>
                    </a:xfrm>
                    <a:prstGeom prst="ellipse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2" name="Group 17"/>
                  <p:cNvGrpSpPr>
                    <a:grpSpLocks noChangeAspect="1"/>
                  </p:cNvGrpSpPr>
                  <p:nvPr/>
                </p:nvGrpSpPr>
                <p:grpSpPr>
                  <a:xfrm>
                    <a:off x="7265307" y="1553909"/>
                    <a:ext cx="110378" cy="146304"/>
                    <a:chOff x="7098393" y="2158068"/>
                    <a:chExt cx="620077" cy="821896"/>
                  </a:xfrm>
                </p:grpSpPr>
                <p:sp>
                  <p:nvSpPr>
                    <p:cNvPr id="443" name="Rectangle 18"/>
                    <p:cNvSpPr/>
                    <p:nvPr/>
                  </p:nvSpPr>
                  <p:spPr>
                    <a:xfrm>
                      <a:off x="7098393" y="2158068"/>
                      <a:ext cx="620077" cy="821896"/>
                    </a:xfrm>
                    <a:prstGeom prst="rect">
                      <a:avLst/>
                    </a:prstGeom>
                    <a:solidFill>
                      <a:srgbClr val="002D3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444" name="Group 19"/>
                    <p:cNvGrpSpPr/>
                    <p:nvPr/>
                  </p:nvGrpSpPr>
                  <p:grpSpPr>
                    <a:xfrm>
                      <a:off x="7145360" y="2303656"/>
                      <a:ext cx="526142" cy="308428"/>
                      <a:chOff x="6858000" y="1224643"/>
                      <a:chExt cx="526142" cy="308428"/>
                    </a:xfrm>
                    <a:solidFill>
                      <a:srgbClr val="828A94"/>
                    </a:solidFill>
                  </p:grpSpPr>
                  <p:sp>
                    <p:nvSpPr>
                      <p:cNvPr id="445" name="Rectangle 20"/>
                      <p:cNvSpPr/>
                      <p:nvPr/>
                    </p:nvSpPr>
                    <p:spPr>
                      <a:xfrm>
                        <a:off x="6966856" y="1224643"/>
                        <a:ext cx="308429" cy="30842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446" name="Group 21"/>
                      <p:cNvGrpSpPr/>
                      <p:nvPr/>
                    </p:nvGrpSpPr>
                    <p:grpSpPr>
                      <a:xfrm>
                        <a:off x="7307036" y="1272087"/>
                        <a:ext cx="77106" cy="213541"/>
                        <a:chOff x="7307036" y="1279070"/>
                        <a:chExt cx="77106" cy="213541"/>
                      </a:xfrm>
                      <a:grpFill/>
                    </p:grpSpPr>
                    <p:sp>
                      <p:nvSpPr>
                        <p:cNvPr id="451" name="Rectangle 26"/>
                        <p:cNvSpPr/>
                        <p:nvPr/>
                      </p:nvSpPr>
                      <p:spPr>
                        <a:xfrm>
                          <a:off x="7307036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52" name="Rectangle 27"/>
                        <p:cNvSpPr/>
                        <p:nvPr/>
                      </p:nvSpPr>
                      <p:spPr>
                        <a:xfrm>
                          <a:off x="7307036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53" name="Rectangle 28"/>
                        <p:cNvSpPr/>
                        <p:nvPr/>
                      </p:nvSpPr>
                      <p:spPr>
                        <a:xfrm>
                          <a:off x="7307036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447" name="Group 22"/>
                      <p:cNvGrpSpPr/>
                      <p:nvPr/>
                    </p:nvGrpSpPr>
                    <p:grpSpPr>
                      <a:xfrm>
                        <a:off x="6858000" y="1272087"/>
                        <a:ext cx="77106" cy="213541"/>
                        <a:chOff x="6858000" y="1279070"/>
                        <a:chExt cx="77106" cy="213541"/>
                      </a:xfrm>
                      <a:grpFill/>
                    </p:grpSpPr>
                    <p:sp>
                      <p:nvSpPr>
                        <p:cNvPr id="448" name="Rectangle 23"/>
                        <p:cNvSpPr/>
                        <p:nvPr/>
                      </p:nvSpPr>
                      <p:spPr>
                        <a:xfrm>
                          <a:off x="6858000" y="1446892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49" name="Rectangle 24"/>
                        <p:cNvSpPr/>
                        <p:nvPr/>
                      </p:nvSpPr>
                      <p:spPr>
                        <a:xfrm>
                          <a:off x="6858000" y="1362981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50" name="Rectangle 25"/>
                        <p:cNvSpPr/>
                        <p:nvPr/>
                      </p:nvSpPr>
                      <p:spPr>
                        <a:xfrm>
                          <a:off x="6858000" y="1279070"/>
                          <a:ext cx="77106" cy="4571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  <p:grpSp>
          <p:nvGrpSpPr>
            <p:cNvPr id="426" name="Group 546">
              <a:extLst>
                <a:ext uri="{FF2B5EF4-FFF2-40B4-BE49-F238E27FC236}">
                  <a16:creationId xmlns:a16="http://schemas.microsoft.com/office/drawing/2014/main" id="{E3AFE0E6-3D60-4A0D-A0FA-E0CABD89A301}"/>
                </a:ext>
              </a:extLst>
            </p:cNvPr>
            <p:cNvGrpSpPr/>
            <p:nvPr/>
          </p:nvGrpSpPr>
          <p:grpSpPr>
            <a:xfrm>
              <a:off x="6079581" y="2222991"/>
              <a:ext cx="105929" cy="141932"/>
              <a:chOff x="1203664" y="3973693"/>
              <a:chExt cx="143065" cy="191690"/>
            </a:xfrm>
          </p:grpSpPr>
          <p:sp>
            <p:nvSpPr>
              <p:cNvPr id="432" name="Rectángulo 204">
                <a:extLst>
                  <a:ext uri="{FF2B5EF4-FFF2-40B4-BE49-F238E27FC236}">
                    <a16:creationId xmlns:a16="http://schemas.microsoft.com/office/drawing/2014/main" id="{ED73B002-53CF-4F37-A7B0-12A5EF11E0F7}"/>
                  </a:ext>
                </a:extLst>
              </p:cNvPr>
              <p:cNvSpPr/>
              <p:nvPr/>
            </p:nvSpPr>
            <p:spPr>
              <a:xfrm>
                <a:off x="1203664" y="3973693"/>
                <a:ext cx="143065" cy="191690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433" name="Group 548">
                <a:extLst>
                  <a:ext uri="{FF2B5EF4-FFF2-40B4-BE49-F238E27FC236}">
                    <a16:creationId xmlns:a16="http://schemas.microsoft.com/office/drawing/2014/main" id="{131EFFD4-5D24-4A7A-A14A-F84FCDD4ED8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17675" y="4042106"/>
                <a:ext cx="115043" cy="54864"/>
                <a:chOff x="5825014" y="2447449"/>
                <a:chExt cx="639127" cy="304800"/>
              </a:xfrm>
            </p:grpSpPr>
            <p:sp>
              <p:nvSpPr>
                <p:cNvPr id="434" name="Freeform: Shape 549">
                  <a:extLst>
                    <a:ext uri="{FF2B5EF4-FFF2-40B4-BE49-F238E27FC236}">
                      <a16:creationId xmlns:a16="http://schemas.microsoft.com/office/drawing/2014/main" id="{56536A0B-4658-48E1-BCFB-612B1204106F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  <p:sp>
              <p:nvSpPr>
                <p:cNvPr id="435" name="Freeform: Shape 550">
                  <a:extLst>
                    <a:ext uri="{FF2B5EF4-FFF2-40B4-BE49-F238E27FC236}">
                      <a16:creationId xmlns:a16="http://schemas.microsoft.com/office/drawing/2014/main" id="{AAADB94B-0B24-44E0-8063-0B108F3DCD6C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</p:grpSp>
        </p:grpSp>
        <p:grpSp>
          <p:nvGrpSpPr>
            <p:cNvPr id="427" name="Group 551">
              <a:extLst>
                <a:ext uri="{FF2B5EF4-FFF2-40B4-BE49-F238E27FC236}">
                  <a16:creationId xmlns:a16="http://schemas.microsoft.com/office/drawing/2014/main" id="{13DE2294-9A7C-456C-9A1B-15CC2B709745}"/>
                </a:ext>
              </a:extLst>
            </p:cNvPr>
            <p:cNvGrpSpPr/>
            <p:nvPr/>
          </p:nvGrpSpPr>
          <p:grpSpPr>
            <a:xfrm>
              <a:off x="6200426" y="2222991"/>
              <a:ext cx="105929" cy="141932"/>
              <a:chOff x="1203664" y="3973693"/>
              <a:chExt cx="143065" cy="191690"/>
            </a:xfrm>
          </p:grpSpPr>
          <p:sp>
            <p:nvSpPr>
              <p:cNvPr id="428" name="Rectángulo 204">
                <a:extLst>
                  <a:ext uri="{FF2B5EF4-FFF2-40B4-BE49-F238E27FC236}">
                    <a16:creationId xmlns:a16="http://schemas.microsoft.com/office/drawing/2014/main" id="{5F4C4F9C-1A3C-4C7E-9C8B-23C7263D70FC}"/>
                  </a:ext>
                </a:extLst>
              </p:cNvPr>
              <p:cNvSpPr/>
              <p:nvPr/>
            </p:nvSpPr>
            <p:spPr>
              <a:xfrm>
                <a:off x="1203664" y="3973693"/>
                <a:ext cx="143065" cy="191690"/>
              </a:xfrm>
              <a:prstGeom prst="rect">
                <a:avLst/>
              </a:prstGeom>
              <a:solidFill>
                <a:srgbClr val="9AA3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grpSp>
            <p:nvGrpSpPr>
              <p:cNvPr id="429" name="Group 553">
                <a:extLst>
                  <a:ext uri="{FF2B5EF4-FFF2-40B4-BE49-F238E27FC236}">
                    <a16:creationId xmlns:a16="http://schemas.microsoft.com/office/drawing/2014/main" id="{F7A70234-5222-4FEB-A549-9B77D5B4571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217675" y="4042106"/>
                <a:ext cx="115043" cy="54864"/>
                <a:chOff x="5825014" y="2447449"/>
                <a:chExt cx="639127" cy="304800"/>
              </a:xfrm>
            </p:grpSpPr>
            <p:sp>
              <p:nvSpPr>
                <p:cNvPr id="430" name="Freeform: Shape 554">
                  <a:extLst>
                    <a:ext uri="{FF2B5EF4-FFF2-40B4-BE49-F238E27FC236}">
                      <a16:creationId xmlns:a16="http://schemas.microsoft.com/office/drawing/2014/main" id="{101FD839-5343-436B-945F-2EBD46AC9C16}"/>
                    </a:ext>
                  </a:extLst>
                </p:cNvPr>
                <p:cNvSpPr/>
                <p:nvPr/>
              </p:nvSpPr>
              <p:spPr>
                <a:xfrm>
                  <a:off x="5825014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71914 w 304800"/>
                    <a:gd name="connsiteY1" fmla="*/ 7144 h 304800"/>
                    <a:gd name="connsiteX2" fmla="*/ 152876 w 304800"/>
                    <a:gd name="connsiteY2" fmla="*/ 231934 h 304800"/>
                    <a:gd name="connsiteX3" fmla="*/ 234791 w 304800"/>
                    <a:gd name="connsiteY3" fmla="*/ 7144 h 304800"/>
                    <a:gd name="connsiteX4" fmla="*/ 299561 w 304800"/>
                    <a:gd name="connsiteY4" fmla="*/ 7144 h 304800"/>
                    <a:gd name="connsiteX5" fmla="*/ 188119 w 304800"/>
                    <a:gd name="connsiteY5" fmla="*/ 300514 h 304800"/>
                    <a:gd name="connsiteX6" fmla="*/ 120491 w 304800"/>
                    <a:gd name="connsiteY6" fmla="*/ 300514 h 304800"/>
                    <a:gd name="connsiteX7" fmla="*/ 7144 w 304800"/>
                    <a:gd name="connsiteY7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71914" y="7144"/>
                      </a:lnTo>
                      <a:lnTo>
                        <a:pt x="152876" y="231934"/>
                      </a:lnTo>
                      <a:lnTo>
                        <a:pt x="234791" y="7144"/>
                      </a:lnTo>
                      <a:lnTo>
                        <a:pt x="299561" y="7144"/>
                      </a:lnTo>
                      <a:lnTo>
                        <a:pt x="188119" y="300514"/>
                      </a:lnTo>
                      <a:lnTo>
                        <a:pt x="120491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  <p:sp>
              <p:nvSpPr>
                <p:cNvPr id="431" name="Freeform: Shape 555">
                  <a:extLst>
                    <a:ext uri="{FF2B5EF4-FFF2-40B4-BE49-F238E27FC236}">
                      <a16:creationId xmlns:a16="http://schemas.microsoft.com/office/drawing/2014/main" id="{5F713EE0-A217-4F9A-BA26-1AF9A14F27E5}"/>
                    </a:ext>
                  </a:extLst>
                </p:cNvPr>
                <p:cNvSpPr/>
                <p:nvPr/>
              </p:nvSpPr>
              <p:spPr>
                <a:xfrm>
                  <a:off x="6159341" y="2447449"/>
                  <a:ext cx="304800" cy="304800"/>
                </a:xfrm>
                <a:custGeom>
                  <a:avLst/>
                  <a:gdLst>
                    <a:gd name="connsiteX0" fmla="*/ 7144 w 304800"/>
                    <a:gd name="connsiteY0" fmla="*/ 7144 h 304800"/>
                    <a:gd name="connsiteX1" fmla="*/ 69056 w 304800"/>
                    <a:gd name="connsiteY1" fmla="*/ 7144 h 304800"/>
                    <a:gd name="connsiteX2" fmla="*/ 154781 w 304800"/>
                    <a:gd name="connsiteY2" fmla="*/ 183356 h 304800"/>
                    <a:gd name="connsiteX3" fmla="*/ 240506 w 304800"/>
                    <a:gd name="connsiteY3" fmla="*/ 7144 h 304800"/>
                    <a:gd name="connsiteX4" fmla="*/ 302419 w 304800"/>
                    <a:gd name="connsiteY4" fmla="*/ 7144 h 304800"/>
                    <a:gd name="connsiteX5" fmla="*/ 302419 w 304800"/>
                    <a:gd name="connsiteY5" fmla="*/ 300514 h 304800"/>
                    <a:gd name="connsiteX6" fmla="*/ 241459 w 304800"/>
                    <a:gd name="connsiteY6" fmla="*/ 300514 h 304800"/>
                    <a:gd name="connsiteX7" fmla="*/ 241459 w 304800"/>
                    <a:gd name="connsiteY7" fmla="*/ 109061 h 304800"/>
                    <a:gd name="connsiteX8" fmla="*/ 172879 w 304800"/>
                    <a:gd name="connsiteY8" fmla="*/ 250031 h 304800"/>
                    <a:gd name="connsiteX9" fmla="*/ 137636 w 304800"/>
                    <a:gd name="connsiteY9" fmla="*/ 250031 h 304800"/>
                    <a:gd name="connsiteX10" fmla="*/ 69056 w 304800"/>
                    <a:gd name="connsiteY10" fmla="*/ 109061 h 304800"/>
                    <a:gd name="connsiteX11" fmla="*/ 69056 w 304800"/>
                    <a:gd name="connsiteY11" fmla="*/ 300514 h 304800"/>
                    <a:gd name="connsiteX12" fmla="*/ 7144 w 304800"/>
                    <a:gd name="connsiteY12" fmla="*/ 300514 h 304800"/>
                    <a:gd name="connsiteX13" fmla="*/ 7144 w 304800"/>
                    <a:gd name="connsiteY13" fmla="*/ 7144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04800" h="304800">
                      <a:moveTo>
                        <a:pt x="7144" y="7144"/>
                      </a:moveTo>
                      <a:lnTo>
                        <a:pt x="69056" y="7144"/>
                      </a:lnTo>
                      <a:lnTo>
                        <a:pt x="154781" y="183356"/>
                      </a:lnTo>
                      <a:lnTo>
                        <a:pt x="240506" y="7144"/>
                      </a:lnTo>
                      <a:lnTo>
                        <a:pt x="302419" y="7144"/>
                      </a:lnTo>
                      <a:lnTo>
                        <a:pt x="302419" y="300514"/>
                      </a:lnTo>
                      <a:lnTo>
                        <a:pt x="241459" y="300514"/>
                      </a:lnTo>
                      <a:lnTo>
                        <a:pt x="241459" y="109061"/>
                      </a:lnTo>
                      <a:lnTo>
                        <a:pt x="172879" y="250031"/>
                      </a:lnTo>
                      <a:lnTo>
                        <a:pt x="137636" y="250031"/>
                      </a:lnTo>
                      <a:lnTo>
                        <a:pt x="69056" y="109061"/>
                      </a:lnTo>
                      <a:lnTo>
                        <a:pt x="69056" y="300514"/>
                      </a:lnTo>
                      <a:lnTo>
                        <a:pt x="7144" y="300514"/>
                      </a:lnTo>
                      <a:lnTo>
                        <a:pt x="7144" y="71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000"/>
                </a:p>
              </p:txBody>
            </p:sp>
          </p:grp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516" y="1290460"/>
            <a:ext cx="1677960" cy="101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39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200" dirty="0" smtClean="0"/>
              <a:t>Produktive Nutzung in weniger als eine Stunde</a:t>
            </a:r>
          </a:p>
          <a:p>
            <a:r>
              <a:rPr lang="de-DE" sz="2200" dirty="0" smtClean="0"/>
              <a:t>Automatisierte Installationsschritte</a:t>
            </a:r>
          </a:p>
          <a:p>
            <a:r>
              <a:rPr lang="de-DE" sz="2200" dirty="0" smtClean="0"/>
              <a:t>Sowohl für </a:t>
            </a:r>
            <a:r>
              <a:rPr lang="de-DE" sz="2200" dirty="0" err="1" smtClean="0"/>
              <a:t>ESXi</a:t>
            </a:r>
            <a:r>
              <a:rPr lang="de-DE" sz="2200" dirty="0" smtClean="0"/>
              <a:t> als auch </a:t>
            </a:r>
            <a:br>
              <a:rPr lang="de-DE" sz="2200" dirty="0" smtClean="0"/>
            </a:br>
            <a:r>
              <a:rPr lang="de-DE" sz="2200" dirty="0" smtClean="0"/>
              <a:t>Hyper-V Installationen </a:t>
            </a:r>
          </a:p>
          <a:p>
            <a:endParaRPr lang="de-DE" sz="22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Einfache und schnelle Inbetriebnahme</a:t>
            </a:r>
            <a:endParaRPr lang="de-DE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BE01D894-7161-B64C-969C-BC1282B896A1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855" y="2014191"/>
            <a:ext cx="3788675" cy="2701836"/>
          </a:xfrm>
          <a:prstGeom prst="rect">
            <a:avLst/>
          </a:prstGeom>
        </p:spPr>
      </p:pic>
      <p:cxnSp>
        <p:nvCxnSpPr>
          <p:cNvPr id="10" name="Straight Arrow Connector 3">
            <a:extLst>
              <a:ext uri="{FF2B5EF4-FFF2-40B4-BE49-F238E27FC236}">
                <a16:creationId xmlns:a16="http://schemas.microsoft.com/office/drawing/2014/main" id="{7EEF9CD9-929C-F741-A4E2-90FF81B6DFC3}"/>
              </a:ext>
            </a:extLst>
          </p:cNvPr>
          <p:cNvCxnSpPr/>
          <p:nvPr/>
        </p:nvCxnSpPr>
        <p:spPr>
          <a:xfrm flipH="1">
            <a:off x="6434165" y="1949737"/>
            <a:ext cx="689011" cy="470083"/>
          </a:xfrm>
          <a:prstGeom prst="straightConnector1">
            <a:avLst/>
          </a:prstGeom>
          <a:ln w="76200">
            <a:solidFill>
              <a:srgbClr val="002D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1">
            <a:extLst>
              <a:ext uri="{FF2B5EF4-FFF2-40B4-BE49-F238E27FC236}">
                <a16:creationId xmlns:a16="http://schemas.microsoft.com/office/drawing/2014/main" id="{BF22A671-5235-034F-B2CA-E7BDC2B1406A}"/>
              </a:ext>
            </a:extLst>
          </p:cNvPr>
          <p:cNvCxnSpPr/>
          <p:nvPr/>
        </p:nvCxnSpPr>
        <p:spPr>
          <a:xfrm flipH="1">
            <a:off x="5983788" y="2643752"/>
            <a:ext cx="696037" cy="423093"/>
          </a:xfrm>
          <a:prstGeom prst="straightConnector1">
            <a:avLst/>
          </a:prstGeom>
          <a:ln w="76200">
            <a:solidFill>
              <a:srgbClr val="002D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2">
            <a:extLst>
              <a:ext uri="{FF2B5EF4-FFF2-40B4-BE49-F238E27FC236}">
                <a16:creationId xmlns:a16="http://schemas.microsoft.com/office/drawing/2014/main" id="{DDB25DE7-D03C-AF45-ACDB-DE41E6A80390}"/>
              </a:ext>
            </a:extLst>
          </p:cNvPr>
          <p:cNvCxnSpPr>
            <a:cxnSpLocks/>
          </p:cNvCxnSpPr>
          <p:nvPr/>
        </p:nvCxnSpPr>
        <p:spPr>
          <a:xfrm>
            <a:off x="7457237" y="3971863"/>
            <a:ext cx="936000" cy="386115"/>
          </a:xfrm>
          <a:prstGeom prst="straightConnector1">
            <a:avLst/>
          </a:prstGeom>
          <a:ln w="76200">
            <a:solidFill>
              <a:srgbClr val="002D3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2"/>
          <p:cNvSpPr/>
          <p:nvPr/>
        </p:nvSpPr>
        <p:spPr>
          <a:xfrm>
            <a:off x="5176424" y="2407644"/>
            <a:ext cx="1257741" cy="175145"/>
          </a:xfrm>
          <a:prstGeom prst="roundRect">
            <a:avLst/>
          </a:prstGeom>
          <a:solidFill>
            <a:srgbClr val="F4BA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8"/>
          <p:cNvSpPr/>
          <p:nvPr/>
        </p:nvSpPr>
        <p:spPr>
          <a:xfrm>
            <a:off x="5176423" y="3030812"/>
            <a:ext cx="807365" cy="182279"/>
          </a:xfrm>
          <a:prstGeom prst="roundRect">
            <a:avLst/>
          </a:prstGeom>
          <a:solidFill>
            <a:srgbClr val="F4BA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389239" y="4357978"/>
            <a:ext cx="364035" cy="185404"/>
          </a:xfrm>
          <a:prstGeom prst="roundRect">
            <a:avLst/>
          </a:prstGeom>
          <a:solidFill>
            <a:srgbClr val="F4BA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82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-279400"/>
            <a:r>
              <a:rPr lang="de-DE" dirty="0" smtClean="0"/>
              <a:t>Einfache Komponenten – </a:t>
            </a:r>
            <a:br>
              <a:rPr lang="de-DE" dirty="0" smtClean="0"/>
            </a:br>
            <a:r>
              <a:rPr lang="de-DE" dirty="0" smtClean="0"/>
              <a:t>Unterschiedliche Modelle </a:t>
            </a:r>
            <a:endParaRPr lang="de-DE" sz="3600" dirty="0"/>
          </a:p>
        </p:txBody>
      </p:sp>
      <p:graphicFrame>
        <p:nvGraphicFramePr>
          <p:cNvPr id="5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712716"/>
              </p:ext>
            </p:extLst>
          </p:nvPr>
        </p:nvGraphicFramePr>
        <p:xfrm>
          <a:off x="457200" y="1225950"/>
          <a:ext cx="8316000" cy="333582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216077232"/>
                    </a:ext>
                  </a:extLst>
                </a:gridCol>
                <a:gridCol w="23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4264">
                <a:tc>
                  <a:txBody>
                    <a:bodyPr/>
                    <a:lstStyle/>
                    <a:p>
                      <a:pPr algn="ctr"/>
                      <a:endParaRPr lang="de-DE" noProof="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/>
                        <a:t>HCI-Flex 3</a:t>
                      </a:r>
                      <a:br>
                        <a:rPr lang="de-DE" noProof="0" dirty="0" smtClean="0"/>
                      </a:br>
                      <a:r>
                        <a:rPr lang="de-DE" sz="1200" noProof="0" dirty="0" smtClean="0"/>
                        <a:t>1U Server</a:t>
                      </a:r>
                      <a:endParaRPr lang="de-DE" noProof="0" dirty="0" smtClean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D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noProof="0" dirty="0" smtClean="0"/>
                        <a:t>HCI-Flex 5</a:t>
                      </a:r>
                      <a:br>
                        <a:rPr lang="de-DE" noProof="0" dirty="0" smtClean="0"/>
                      </a:br>
                      <a:r>
                        <a:rPr lang="de-DE" sz="1200" noProof="0" dirty="0" smtClean="0"/>
                        <a:t>1U Server</a:t>
                      </a:r>
                      <a:endParaRPr lang="de-DE" noProof="0" dirty="0" smtClean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D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noProof="0" dirty="0" smtClean="0"/>
                        <a:t>HCI-Flex 7</a:t>
                      </a:r>
                      <a:br>
                        <a:rPr lang="de-DE" noProof="0" dirty="0" smtClean="0"/>
                      </a:br>
                      <a:r>
                        <a:rPr lang="de-DE" sz="1200" noProof="0" dirty="0" smtClean="0"/>
                        <a:t>2U Server</a:t>
                      </a:r>
                      <a:endParaRPr lang="de-DE" noProof="0" dirty="0" smtClean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D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97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noProof="0" dirty="0" smtClean="0">
                          <a:solidFill>
                            <a:srgbClr val="002D3F"/>
                          </a:solidFill>
                          <a:latin typeface="+mn-lt"/>
                          <a:ea typeface="+mn-ea"/>
                          <a:cs typeface="+mn-cs"/>
                        </a:rPr>
                        <a:t>CPU</a:t>
                      </a:r>
                      <a:endParaRPr lang="de-DE" sz="1800" kern="1200" noProof="0" dirty="0">
                        <a:solidFill>
                          <a:srgbClr val="002D3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>
                          <a:solidFill>
                            <a:srgbClr val="002D3F"/>
                          </a:solidFill>
                          <a:latin typeface="+mj-lt"/>
                        </a:rPr>
                        <a:t>(2)Intel Xeon Silber 4110 2.1G</a:t>
                      </a:r>
                      <a:r>
                        <a:rPr lang="de-DE" sz="1100" noProof="0" dirty="0" smtClean="0">
                          <a:solidFill>
                            <a:srgbClr val="002D3F"/>
                          </a:solidFill>
                          <a:latin typeface="+mj-lt"/>
                        </a:rPr>
                        <a:t>, 8C/16T, 9.6GT/s 2UPI, 11M Cache, Turbo, HT (85W)</a:t>
                      </a:r>
                      <a:endParaRPr lang="de-DE" sz="1100" noProof="0" dirty="0">
                        <a:solidFill>
                          <a:srgbClr val="002D3F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>
                          <a:solidFill>
                            <a:srgbClr val="002D3F"/>
                          </a:solidFill>
                          <a:latin typeface="+mj-lt"/>
                        </a:rPr>
                        <a:t>(</a:t>
                      </a:r>
                      <a:r>
                        <a:rPr lang="de-DE" sz="1400" b="0" noProof="0" dirty="0" smtClean="0">
                          <a:solidFill>
                            <a:srgbClr val="002D3F"/>
                          </a:solidFill>
                          <a:latin typeface="+mj-lt"/>
                        </a:rPr>
                        <a:t>2)Intel Xeon Gold 5118 2.3G</a:t>
                      </a:r>
                      <a:r>
                        <a:rPr lang="de-DE" sz="1100" noProof="0" dirty="0" smtClean="0">
                          <a:solidFill>
                            <a:srgbClr val="002D3F"/>
                          </a:solidFill>
                          <a:latin typeface="+mj-lt"/>
                        </a:rPr>
                        <a:t>, 12C/24T, 10.4GT/s 2UPI, 16.5M Cache, Turbo, HT (105W)</a:t>
                      </a:r>
                      <a:endParaRPr lang="de-DE" sz="1100" noProof="0" dirty="0">
                        <a:solidFill>
                          <a:srgbClr val="002D3F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noProof="0" dirty="0" smtClean="0">
                          <a:solidFill>
                            <a:srgbClr val="002D3F"/>
                          </a:solidFill>
                          <a:latin typeface="+mj-lt"/>
                        </a:rPr>
                        <a:t>(2)Intel Xeon Gold 6152 2.1G</a:t>
                      </a:r>
                      <a:r>
                        <a:rPr lang="de-DE" sz="1100" noProof="0" dirty="0" smtClean="0">
                          <a:solidFill>
                            <a:srgbClr val="002D3F"/>
                          </a:solidFill>
                          <a:latin typeface="+mj-lt"/>
                        </a:rPr>
                        <a:t>, 22C/44T, 10.4GT/s 2UPI, 30.25M Cache, Turbo, HT (140W)</a:t>
                      </a:r>
                      <a:endParaRPr lang="de-DE" sz="1100" noProof="0" dirty="0">
                        <a:solidFill>
                          <a:srgbClr val="002D3F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0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noProof="0" dirty="0" smtClean="0">
                          <a:solidFill>
                            <a:srgbClr val="002D3F"/>
                          </a:solidFill>
                          <a:latin typeface="+mn-lt"/>
                          <a:ea typeface="+mn-ea"/>
                          <a:cs typeface="+mn-cs"/>
                        </a:rPr>
                        <a:t>RAM</a:t>
                      </a:r>
                      <a:endParaRPr lang="de-DE" sz="1800" kern="1200" noProof="0" dirty="0">
                        <a:solidFill>
                          <a:srgbClr val="002D3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dirty="0" smtClean="0">
                          <a:solidFill>
                            <a:srgbClr val="002D3F"/>
                          </a:solidFill>
                          <a:latin typeface="+mj-lt"/>
                        </a:rPr>
                        <a:t>64GB</a:t>
                      </a:r>
                    </a:p>
                    <a:p>
                      <a:pPr algn="ctr"/>
                      <a:r>
                        <a:rPr lang="de-DE" sz="1400" noProof="0" dirty="0" smtClean="0">
                          <a:solidFill>
                            <a:srgbClr val="002D3F"/>
                          </a:solidFill>
                          <a:latin typeface="+mj-lt"/>
                        </a:rPr>
                        <a:t>128GB</a:t>
                      </a:r>
                      <a:endParaRPr lang="de-DE" sz="1400" noProof="0" dirty="0">
                        <a:solidFill>
                          <a:srgbClr val="002D3F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dirty="0" smtClean="0">
                          <a:solidFill>
                            <a:srgbClr val="002D3F"/>
                          </a:solidFill>
                          <a:latin typeface="+mj-lt"/>
                        </a:rPr>
                        <a:t>128GB</a:t>
                      </a:r>
                    </a:p>
                    <a:p>
                      <a:pPr algn="ctr"/>
                      <a:r>
                        <a:rPr lang="de-DE" sz="1400" noProof="0" dirty="0" smtClean="0">
                          <a:solidFill>
                            <a:srgbClr val="002D3F"/>
                          </a:solidFill>
                          <a:latin typeface="+mj-lt"/>
                        </a:rPr>
                        <a:t>192GB</a:t>
                      </a:r>
                      <a:endParaRPr lang="de-DE" sz="1400" noProof="0" dirty="0">
                        <a:solidFill>
                          <a:srgbClr val="002D3F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noProof="0" dirty="0" smtClean="0">
                          <a:solidFill>
                            <a:srgbClr val="002D3F"/>
                          </a:solidFill>
                          <a:latin typeface="+mj-lt"/>
                        </a:rPr>
                        <a:t>192GB</a:t>
                      </a:r>
                    </a:p>
                    <a:p>
                      <a:pPr algn="ctr"/>
                      <a:r>
                        <a:rPr lang="de-DE" sz="1400" noProof="0" dirty="0" smtClean="0">
                          <a:solidFill>
                            <a:srgbClr val="002D3F"/>
                          </a:solidFill>
                          <a:latin typeface="+mj-lt"/>
                        </a:rPr>
                        <a:t>384GB</a:t>
                      </a:r>
                      <a:endParaRPr lang="de-DE" sz="1400" noProof="0" dirty="0">
                        <a:solidFill>
                          <a:srgbClr val="002D3F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4975">
                <a:tc>
                  <a:txBody>
                    <a:bodyPr/>
                    <a:lstStyle/>
                    <a:p>
                      <a:pPr algn="ctr"/>
                      <a:r>
                        <a:rPr lang="de-DE" noProof="0" dirty="0" smtClean="0">
                          <a:solidFill>
                            <a:srgbClr val="002D3F"/>
                          </a:solidFill>
                        </a:rPr>
                        <a:t>Netto Kapazität</a:t>
                      </a:r>
                      <a:endParaRPr lang="de-DE" noProof="0" dirty="0">
                        <a:solidFill>
                          <a:srgbClr val="002D3F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4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Hybrid 5 TB (max. 10 TB),</a:t>
                      </a:r>
                      <a:br>
                        <a:rPr lang="de-DE" sz="14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4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All-flash 3 TB (max. 6 TB)</a:t>
                      </a:r>
                      <a:endParaRPr lang="de-DE" sz="1400" kern="1200" noProof="0" dirty="0">
                        <a:solidFill>
                          <a:srgbClr val="002D3F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Hybrid 10 TB (max. 10 TB),</a:t>
                      </a:r>
                      <a:br>
                        <a:rPr lang="de-DE" sz="14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4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All-flash 6 TB (max. 6 TB)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Hybrid 20 TB (max. 20 TB),</a:t>
                      </a:r>
                      <a:br>
                        <a:rPr lang="de-DE" sz="14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4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All-flash 13 TB (max. 13 TB)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497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800" kern="1200" noProof="0" dirty="0" smtClean="0">
                          <a:solidFill>
                            <a:srgbClr val="002D3F"/>
                          </a:solidFill>
                          <a:latin typeface="+mn-lt"/>
                          <a:ea typeface="+mn-ea"/>
                          <a:cs typeface="+mn-cs"/>
                        </a:rPr>
                        <a:t>Beinhaltete</a:t>
                      </a:r>
                      <a:r>
                        <a:rPr lang="de-DE" sz="1800" kern="1200" baseline="0" noProof="0" dirty="0" smtClean="0">
                          <a:solidFill>
                            <a:srgbClr val="002D3F"/>
                          </a:solidFill>
                          <a:latin typeface="+mn-lt"/>
                          <a:ea typeface="+mn-ea"/>
                          <a:cs typeface="+mn-cs"/>
                        </a:rPr>
                        <a:t> Lizenzen</a:t>
                      </a:r>
                      <a:endParaRPr lang="de-DE" sz="1800" kern="1200" noProof="0" dirty="0">
                        <a:solidFill>
                          <a:srgbClr val="002D3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DataCore SDS EN Subskription</a:t>
                      </a:r>
                      <a: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entweder 3 oder 5 Jahre,</a:t>
                      </a:r>
                      <a:b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1 x Windows Server</a:t>
                      </a:r>
                      <a:r>
                        <a:rPr lang="de-DE" sz="1100" kern="1200" baseline="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 2016 Standard</a:t>
                      </a:r>
                      <a:endParaRPr lang="de-DE" sz="1100" kern="1200" noProof="0" dirty="0">
                        <a:solidFill>
                          <a:srgbClr val="002D3F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DataCore SDS EN Subskription</a:t>
                      </a:r>
                      <a: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entweder 3 oder 5 Jahre,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1 x Windows Server 2016 Standard</a:t>
                      </a:r>
                      <a:endParaRPr lang="de-DE" sz="1100" kern="1200" noProof="0" dirty="0">
                        <a:solidFill>
                          <a:srgbClr val="002D3F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DataCore</a:t>
                      </a:r>
                      <a:r>
                        <a:rPr lang="de-DE" sz="1400" b="1" kern="1200" baseline="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 SDS EN Subskription</a:t>
                      </a:r>
                      <a: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entweder 3 oder 5 Jahre,</a:t>
                      </a:r>
                      <a:b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de-DE" sz="11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1 x Windows Server 2016 Standard </a:t>
                      </a:r>
                      <a:endParaRPr lang="de-DE" sz="1100" kern="1200" noProof="0" dirty="0">
                        <a:solidFill>
                          <a:srgbClr val="002D3F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7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noProof="0" dirty="0" smtClean="0">
                          <a:solidFill>
                            <a:srgbClr val="002D3F"/>
                          </a:solidFill>
                          <a:latin typeface="+mn-lt"/>
                          <a:ea typeface="+mn-ea"/>
                          <a:cs typeface="+mn-cs"/>
                        </a:rPr>
                        <a:t>Virtualisierung</a:t>
                      </a:r>
                      <a:endParaRPr lang="de-DE" sz="1200" kern="1200" noProof="0" dirty="0">
                        <a:solidFill>
                          <a:srgbClr val="002D3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BYOL</a:t>
                      </a:r>
                      <a:endParaRPr lang="de-DE" sz="1200" kern="1200" noProof="0" dirty="0">
                        <a:solidFill>
                          <a:srgbClr val="002D3F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BYOL</a:t>
                      </a:r>
                      <a:endParaRPr lang="de-DE" sz="1200" kern="1200" noProof="0" dirty="0">
                        <a:solidFill>
                          <a:srgbClr val="002D3F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kern="1200" noProof="0" dirty="0" smtClean="0">
                          <a:solidFill>
                            <a:srgbClr val="002D3F"/>
                          </a:solidFill>
                          <a:latin typeface="+mj-lt"/>
                          <a:ea typeface="+mn-ea"/>
                          <a:cs typeface="+mn-cs"/>
                        </a:rPr>
                        <a:t>BYOL</a:t>
                      </a:r>
                      <a:endParaRPr lang="de-DE" sz="1200" kern="1200" noProof="0" dirty="0">
                        <a:solidFill>
                          <a:srgbClr val="002D3F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36295"/>
                  </a:ext>
                </a:extLst>
              </a:tr>
            </a:tbl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372676" y="4567139"/>
            <a:ext cx="31165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*HCI-Flex 7 kann mit </a:t>
            </a:r>
            <a:r>
              <a:rPr lang="de-DE" sz="1000" dirty="0" err="1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Fibre</a:t>
            </a:r>
            <a:r>
              <a:rPr lang="de-DE" sz="1000" dirty="0" smtClean="0">
                <a:solidFill>
                  <a:srgbClr val="002D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Chanel (FC) erweitert werden</a:t>
            </a:r>
            <a:endParaRPr lang="de-DE" sz="1000" dirty="0">
              <a:solidFill>
                <a:srgbClr val="002D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34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Zum Beispiel VMware Integration</a:t>
            </a:r>
          </a:p>
          <a:p>
            <a:pPr lvl="1"/>
            <a:r>
              <a:rPr lang="de-DE" dirty="0" smtClean="0"/>
              <a:t>Automatische </a:t>
            </a:r>
            <a:r>
              <a:rPr lang="de-DE" dirty="0" err="1" smtClean="0"/>
              <a:t>vCenter</a:t>
            </a:r>
            <a:r>
              <a:rPr lang="de-DE" dirty="0" smtClean="0"/>
              <a:t> Bereitstellung</a:t>
            </a:r>
            <a:br>
              <a:rPr lang="de-DE" dirty="0" smtClean="0"/>
            </a:br>
            <a:r>
              <a:rPr lang="de-DE" dirty="0" smtClean="0"/>
              <a:t>für neuen </a:t>
            </a:r>
            <a:r>
              <a:rPr lang="de-DE" dirty="0" err="1" smtClean="0"/>
              <a:t>ESXi</a:t>
            </a:r>
            <a:r>
              <a:rPr lang="de-DE" dirty="0" smtClean="0"/>
              <a:t> Cluster</a:t>
            </a:r>
          </a:p>
          <a:p>
            <a:pPr lvl="1"/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C1E344-3251-4491-87FD-9E7FE3066F4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smtClean="0"/>
              <a:t>Einfache Verwaltung</a:t>
            </a:r>
            <a:endParaRPr lang="de-DE" dirty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358" y="2116530"/>
            <a:ext cx="4746571" cy="242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463F82-A22A-8D4F-8A5A-8B5A822FE3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10" y="2646346"/>
            <a:ext cx="2829739" cy="151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274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PT Master_vdef-M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DataCore">
      <a:dk1>
        <a:srgbClr val="000000"/>
      </a:dk1>
      <a:lt1>
        <a:srgbClr val="FFFFFF"/>
      </a:lt1>
      <a:dk2>
        <a:srgbClr val="094CA0"/>
      </a:dk2>
      <a:lt2>
        <a:srgbClr val="7B7B7B"/>
      </a:lt2>
      <a:accent1>
        <a:srgbClr val="094CA0"/>
      </a:accent1>
      <a:accent2>
        <a:srgbClr val="FF0000"/>
      </a:accent2>
      <a:accent3>
        <a:srgbClr val="009F50"/>
      </a:accent3>
      <a:accent4>
        <a:srgbClr val="FFB400"/>
      </a:accent4>
      <a:accent5>
        <a:srgbClr val="7B7B7B"/>
      </a:accent5>
      <a:accent6>
        <a:srgbClr val="FF6633"/>
      </a:accent6>
      <a:hlink>
        <a:srgbClr val="FF0000"/>
      </a:hlink>
      <a:folHlink>
        <a:srgbClr val="5C5C5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ataCore">
      <a:dk1>
        <a:srgbClr val="000000"/>
      </a:dk1>
      <a:lt1>
        <a:srgbClr val="FFFFFF"/>
      </a:lt1>
      <a:dk2>
        <a:srgbClr val="094CA0"/>
      </a:dk2>
      <a:lt2>
        <a:srgbClr val="7B7B7B"/>
      </a:lt2>
      <a:accent1>
        <a:srgbClr val="094CA0"/>
      </a:accent1>
      <a:accent2>
        <a:srgbClr val="FF0000"/>
      </a:accent2>
      <a:accent3>
        <a:srgbClr val="009F50"/>
      </a:accent3>
      <a:accent4>
        <a:srgbClr val="FFB400"/>
      </a:accent4>
      <a:accent5>
        <a:srgbClr val="7B7B7B"/>
      </a:accent5>
      <a:accent6>
        <a:srgbClr val="FF6633"/>
      </a:accent6>
      <a:hlink>
        <a:srgbClr val="FF0000"/>
      </a:hlink>
      <a:folHlink>
        <a:srgbClr val="5C5C5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Control xmlns="http://schemas.microsoft.com/VisualStudio/2011/storyboarding/control">
  <Id Name="System.Storyboarding.WindowsDesktop.DialogBox" Revision="1" Stencil="System.Storyboarding.WindowsDesktop" StencilVersion="0.1"/>
</Control>
</file>

<file path=customXml/item2.xml><?xml version="1.0" encoding="utf-8"?>
<Control xmlns="http://schemas.microsoft.com/VisualStudio/2011/storyboarding/control">
  <Id Name="System.Storyboarding.Common.MouseClick" Revision="1" Stencil="System.Storyboarding.Common" StencilVersion="0.1"/>
</Control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01E40C810BC74E8611515CFF2FBDFF" ma:contentTypeVersion="1" ma:contentTypeDescription="Create a new document." ma:contentTypeScope="" ma:versionID="90cf3313fe61f8714d5cd5be0ad08919">
  <xsd:schema xmlns:xsd="http://www.w3.org/2001/XMLSchema" xmlns:xs="http://www.w3.org/2001/XMLSchema" xmlns:p="http://schemas.microsoft.com/office/2006/metadata/properties" xmlns:ns2="c3998ade-28dd-4e0a-9ea1-bf693d0a518c" targetNamespace="http://schemas.microsoft.com/office/2006/metadata/properties" ma:root="true" ma:fieldsID="619677fd814734aa19a0f476660fa21b" ns2:_="">
    <xsd:import namespace="c3998ade-28dd-4e0a-9ea1-bf693d0a518c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98ade-28dd-4e0a-9ea1-bf693d0a51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Control xmlns="http://schemas.microsoft.com/VisualStudio/2011/storyboarding/control">
  <Id Name="System.Storyboarding.Icons.Envelope" Revision="1" Stencil="System.Storyboarding.Icons" StencilVersion="0.1"/>
</Control>
</file>

<file path=customXml/item6.xml><?xml version="1.0" encoding="utf-8"?>
<Control xmlns="http://schemas.microsoft.com/VisualStudio/2011/storyboarding/control">
  <Id Name="System.Storyboarding.WindowsDesktop.CommandPrompt" Revision="1" Stencil="System.Storyboarding.WindowsDesktop" StencilVersion="0.1"/>
</Control>
</file>

<file path=customXml/item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C4E75AF-99A0-48DC-9721-F1C0A46ECDFA}"/>
</file>

<file path=customXml/itemProps2.xml><?xml version="1.0" encoding="utf-8"?>
<ds:datastoreItem xmlns:ds="http://schemas.openxmlformats.org/officeDocument/2006/customXml" ds:itemID="{914F932F-2785-43DB-9DDE-CD93FA4304CF}"/>
</file>

<file path=customXml/itemProps3.xml><?xml version="1.0" encoding="utf-8"?>
<ds:datastoreItem xmlns:ds="http://schemas.openxmlformats.org/officeDocument/2006/customXml" ds:itemID="{A65DD970-7C1C-41D0-9F2A-81C123B5CECA}"/>
</file>

<file path=customXml/itemProps4.xml><?xml version="1.0" encoding="utf-8"?>
<ds:datastoreItem xmlns:ds="http://schemas.openxmlformats.org/officeDocument/2006/customXml" ds:itemID="{1D57569B-2EC1-4306-BA52-CF9D6E2EDAC9}"/>
</file>

<file path=customXml/itemProps5.xml><?xml version="1.0" encoding="utf-8"?>
<ds:datastoreItem xmlns:ds="http://schemas.openxmlformats.org/officeDocument/2006/customXml" ds:itemID="{5A41EDE8-D9A0-4B81-822F-C9E504BC4D01}"/>
</file>

<file path=customXml/itemProps6.xml><?xml version="1.0" encoding="utf-8"?>
<ds:datastoreItem xmlns:ds="http://schemas.openxmlformats.org/officeDocument/2006/customXml" ds:itemID="{40BA6455-54ED-466B-AAFC-9EDF4F349873}"/>
</file>

<file path=customXml/itemProps7.xml><?xml version="1.0" encoding="utf-8"?>
<ds:datastoreItem xmlns:ds="http://schemas.openxmlformats.org/officeDocument/2006/customXml" ds:itemID="{8144E1DB-F8D2-44BD-9110-D60D1F0BECF9}"/>
</file>

<file path=docProps/app.xml><?xml version="1.0" encoding="utf-8"?>
<Properties xmlns="http://schemas.openxmlformats.org/officeDocument/2006/extended-properties" xmlns:vt="http://schemas.openxmlformats.org/officeDocument/2006/docPropsVTypes">
  <Template>PPT Master_vdef-MF</Template>
  <TotalTime>0</TotalTime>
  <Words>738</Words>
  <Application>Microsoft Office PowerPoint</Application>
  <PresentationFormat>Bildschirmpräsentation (16:9)</PresentationFormat>
  <Paragraphs>274</Paragraphs>
  <Slides>23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Century Gothic</vt:lpstr>
      <vt:lpstr>Consolas</vt:lpstr>
      <vt:lpstr>Segoe UI</vt:lpstr>
      <vt:lpstr>Wingdings</vt:lpstr>
      <vt:lpstr>PPT Master_vdef-MF</vt:lpstr>
      <vt:lpstr>Technologie-Update</vt:lpstr>
      <vt:lpstr>Agenda</vt:lpstr>
      <vt:lpstr>HCI-Flex Appliance</vt:lpstr>
      <vt:lpstr>PowerPoint-Präsentation</vt:lpstr>
      <vt:lpstr>DataCore HCI-Flex Appliance</vt:lpstr>
      <vt:lpstr>Was macht die HCI-Flex Appliance so besonders?</vt:lpstr>
      <vt:lpstr>Einfache und schnelle Inbetriebnahme</vt:lpstr>
      <vt:lpstr>Einfache Komponenten –  Unterschiedliche Modelle </vt:lpstr>
      <vt:lpstr>Einfache Verwaltung</vt:lpstr>
      <vt:lpstr>DataCore HCI-Flex Appliance</vt:lpstr>
      <vt:lpstr>DataCore Insight Services (DIS)</vt:lpstr>
      <vt:lpstr>Das Dashboard</vt:lpstr>
      <vt:lpstr>Automatische Benachrichtigung</vt:lpstr>
      <vt:lpstr>PowerPoint-Präsentation</vt:lpstr>
      <vt:lpstr>Live-Demo</vt:lpstr>
      <vt:lpstr>SANsymphony 10.0 PSP9</vt:lpstr>
      <vt:lpstr>Die Neuerungen</vt:lpstr>
      <vt:lpstr>PowerPoint-Präsentation</vt:lpstr>
      <vt:lpstr>Erweiterte Failover Metro Resiliency</vt:lpstr>
      <vt:lpstr>DataCore One</vt:lpstr>
      <vt:lpstr>DataCore ONE™ – Unified Storage </vt:lpstr>
      <vt:lpstr>PowerPoint-Präsentation</vt:lpstr>
      <vt:lpstr>Fragen?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Turning Uncertainty into Advantage</dc:title>
  <dc:creator>Augie Gonzalez</dc:creator>
  <dc:description>Copyright 2011 DataCore Software - All rights reserved</dc:description>
  <cp:lastModifiedBy>amichels</cp:lastModifiedBy>
  <cp:revision>328</cp:revision>
  <dcterms:created xsi:type="dcterms:W3CDTF">2016-04-04T14:37:03Z</dcterms:created>
  <dcterms:modified xsi:type="dcterms:W3CDTF">2019-09-23T10:25:25Z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0x0101003401E40C810BC74E8611515CFF2FBDFF</vt:lpwstr>
  </property>
</Properties>
</file>